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1"/>
  </p:handoutMasterIdLst>
  <p:sldIdLst>
    <p:sldId id="323" r:id="rId2"/>
    <p:sldId id="265" r:id="rId3"/>
    <p:sldId id="291" r:id="rId4"/>
    <p:sldId id="292" r:id="rId5"/>
    <p:sldId id="324" r:id="rId6"/>
    <p:sldId id="290" r:id="rId7"/>
    <p:sldId id="293" r:id="rId8"/>
    <p:sldId id="297" r:id="rId9"/>
    <p:sldId id="299" r:id="rId10"/>
    <p:sldId id="300" r:id="rId11"/>
    <p:sldId id="301" r:id="rId12"/>
    <p:sldId id="302" r:id="rId13"/>
    <p:sldId id="322" r:id="rId14"/>
    <p:sldId id="303" r:id="rId15"/>
    <p:sldId id="306" r:id="rId16"/>
    <p:sldId id="308" r:id="rId17"/>
    <p:sldId id="316" r:id="rId18"/>
    <p:sldId id="317" r:id="rId19"/>
    <p:sldId id="32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45A00"/>
    <a:srgbClr val="CC6600"/>
    <a:srgbClr val="824100"/>
    <a:srgbClr val="AC5600"/>
    <a:srgbClr val="FF0000"/>
    <a:srgbClr val="0000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87" autoAdjust="0"/>
    <p:restoredTop sz="94558" autoAdjust="0"/>
  </p:normalViewPr>
  <p:slideViewPr>
    <p:cSldViewPr>
      <p:cViewPr varScale="1">
        <p:scale>
          <a:sx n="51" d="100"/>
          <a:sy n="51" d="100"/>
        </p:scale>
        <p:origin x="62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2D66DD-479B-4E51-B8B5-BD925ED9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8A58-1735-407B-8B45-6F56C3092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366A-0E3C-4EAE-97B8-BCFB2D3A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FF9D-8AEE-48FE-8C91-74351FB32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FEA1-DF29-4F24-A2E2-AC5EEA30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9A49-8AC8-4B14-A4C9-F8BE01AE4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C0A1-93D7-4953-88E1-4DEBA3A8B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0490A-9C72-4FFC-82AE-715ED8793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E22E-45AE-4581-B66A-992B3E8BB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9A1B-1BFE-4DDE-9479-385F2EC05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FD4F-50FB-48EF-B981-424AE8B1A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A8B7-039F-4873-B66F-43412FB42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E7F6-62E5-4BCD-8D7B-7F0B67AC1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7277-CE18-42FE-9D74-9FCD41C29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>
              <a:latin typeface="Times New Roman" pitchFamily="18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790220E-97FF-494E-9610-DEE0D6B9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0;&#1088;&#1077;&#1087;&#1100;&#1077;&#1074;%20&#1054;.&#1042;\&#1042;&#1077;&#1076;&#1077;&#1088;&#1085;&#1080;&#1082;&#1086;&#1074;_&#1044;.,%206%20&#1082;&#1083;&#1072;&#1089;&#1089;,%20&#1052;&#1054;&#1059;%20&#1057;&#1054;&#1064;%20&#8470;31\D.MARUANI%20-%20Space%20Opera%20Part%203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42938"/>
            <a:ext cx="7721600" cy="2557462"/>
          </a:xfrm>
        </p:spPr>
        <p:txBody>
          <a:bodyPr/>
          <a:lstStyle/>
          <a:p>
            <a:pPr eaLnBrk="1" hangingPunct="1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ПРЕЗЕНТАЦИЯ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К  УРОКУ  ПО ТЕМЕ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«Все работы хороши…»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5 класс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dirty="0"/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PAINTER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4579" name="Picture 2" descr="D:\ДОКУМЕНТЫ\фото для урока\худож. 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00313"/>
            <a:ext cx="32146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PLUMBER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5603" name="Picture 2" descr="D:\ДОКУМЕНТЫ\фото для урока\DRI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714625"/>
            <a:ext cx="1190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D:\ДОКУМЕНТЫ\фото для урока\trumb_2512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928813"/>
            <a:ext cx="2928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MILITARY MEN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5604" name="Picture 4" descr="D:\ДОКУМЕНТЫ\открытый урок\ПРОФЕССИИ\картинки о профессиях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000250"/>
            <a:ext cx="3857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фото для урока\pic03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714500"/>
            <a:ext cx="4714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914400" y="285750"/>
            <a:ext cx="7721600" cy="857250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SALESPERSON</a:t>
            </a:r>
            <a:endParaRPr lang="ru-RU" sz="4000" b="1">
              <a:solidFill>
                <a:srgbClr val="002060"/>
              </a:solidFill>
            </a:endParaRPr>
          </a:p>
        </p:txBody>
      </p:sp>
      <p:sp>
        <p:nvSpPr>
          <p:cNvPr id="286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3929063"/>
            <a:ext cx="3929063" cy="2000250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 BUSINESSMEN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8676" name="Picture 2" descr="D:\ДОКУМЕНТЫ\фото для урока\673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643313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071563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1214438" y="928688"/>
            <a:ext cx="4214812" cy="1428750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AN ENGINEER</a:t>
            </a:r>
            <a:endParaRPr lang="ru-RU" sz="4000" b="1">
              <a:solidFill>
                <a:srgbClr val="002060"/>
              </a:solidFill>
            </a:endParaRP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57625"/>
            <a:ext cx="5518150" cy="1143000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BUSINESSWOMAN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7652" name="Picture 12" descr="j02919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85750"/>
            <a:ext cx="2143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D:\ДОКУМЕНТЫ\фото для урока\trumb_239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357563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LAWYER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31747" name="Picture 3" descr="D:\ДОКУМЕНТЫ\открытый урок\фото для урока\КНЯЗЕВ-АДВО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714500"/>
            <a:ext cx="3286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D:\ДОКУМЕНТЫ\открытый урок\фото для урока\v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643188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Заголовок 1"/>
          <p:cNvSpPr>
            <a:spLocks noGrp="1"/>
          </p:cNvSpPr>
          <p:nvPr>
            <p:ph type="ctrTitle"/>
          </p:nvPr>
        </p:nvSpPr>
        <p:spPr>
          <a:xfrm>
            <a:off x="914400" y="357188"/>
            <a:ext cx="7721600" cy="1214437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LIBRARIAN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82C88B-1B51-4D09-8A22-D2661C3A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68760"/>
            <a:ext cx="4390820" cy="473769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DOCTOR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10F244-950E-433B-84E5-8DB997634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1524000"/>
            <a:ext cx="3577341" cy="483016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ДОКУМЕНТЫ\фото для урока\R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14313"/>
            <a:ext cx="77866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28750" y="285750"/>
            <a:ext cx="2928938" cy="2643188"/>
            <a:chOff x="2448" y="1680"/>
            <a:chExt cx="3024" cy="2361"/>
          </a:xfrm>
        </p:grpSpPr>
        <p:pic>
          <p:nvPicPr>
            <p:cNvPr id="41989" name="Picture 5" descr="bd05089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1680"/>
              <a:ext cx="1392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6" descr="bd05093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2352"/>
              <a:ext cx="1824" cy="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7" descr="bd0509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8" y="1824"/>
              <a:ext cx="1539" cy="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8" name="Прямоугольник 2"/>
          <p:cNvSpPr>
            <a:spLocks noChangeArrowheads="1"/>
          </p:cNvSpPr>
          <p:nvPr/>
        </p:nvSpPr>
        <p:spPr bwMode="auto">
          <a:xfrm>
            <a:off x="1428750" y="3071813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C000"/>
                </a:solidFill>
              </a:rPr>
              <a:t>THE LESSON IS OVER</a:t>
            </a:r>
            <a:endParaRPr lang="ru-RU" sz="44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:\ДОКУМЕНТЫ\фото для урока\37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2928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037" descr="дв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05000"/>
            <a:ext cx="4724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1029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6477000" cy="62484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r">
              <a:defRPr/>
            </a:pP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 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 H I C H   J O B   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1" algn="ctr">
              <a:defRPr/>
            </a:pP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 IS THE  BEST?</a:t>
            </a:r>
            <a:r>
              <a:rPr lang="en-US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 </a:t>
            </a:r>
            <a:endParaRPr lang="ru-RU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2542" name="D.MARUANI - Space Opera Part 3.mp3">
            <a:hlinkClick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D:\ДОКУМЕНТЫ\фото для урока\rose-lef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1143000"/>
            <a:ext cx="1857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D:\ДОКУМЕНТЫ\фото для урока\rose-righ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1143000"/>
            <a:ext cx="1714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2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77138" cy="547688"/>
          </a:xfrm>
        </p:spPr>
        <p:txBody>
          <a:bodyPr/>
          <a:lstStyle/>
          <a:p>
            <a:r>
              <a:rPr lang="en-US" sz="3200" b="1">
                <a:solidFill>
                  <a:srgbClr val="AC5600"/>
                </a:solidFill>
              </a:rPr>
              <a:t>SECRET WISHES</a:t>
            </a:r>
            <a:endParaRPr lang="ru-RU" sz="3200" b="1">
              <a:solidFill>
                <a:srgbClr val="AC5600"/>
              </a:solidFill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28688"/>
            <a:ext cx="7362825" cy="56435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                        People sometimes say to me:</a:t>
            </a:r>
          </a:p>
          <a:p>
            <a:pPr>
              <a:buFontTx/>
              <a:buNone/>
            </a:pPr>
            <a:r>
              <a:rPr lang="en-US" sz="2400"/>
              <a:t>                       “Tell me, what do you want to be?”</a:t>
            </a:r>
          </a:p>
          <a:p>
            <a:pPr>
              <a:buFontTx/>
              <a:buNone/>
            </a:pPr>
            <a:r>
              <a:rPr lang="en-US" sz="2400"/>
              <a:t>                         I usually answer, “I don’t know”,</a:t>
            </a:r>
          </a:p>
          <a:p>
            <a:pPr>
              <a:buFontTx/>
              <a:buNone/>
            </a:pPr>
            <a:r>
              <a:rPr lang="en-US" sz="2400"/>
              <a:t>                        But it isn’t really so:</a:t>
            </a:r>
          </a:p>
          <a:p>
            <a:pPr>
              <a:buFontTx/>
              <a:buNone/>
            </a:pPr>
            <a:r>
              <a:rPr lang="en-US" sz="2400"/>
              <a:t>                        I want to win an Olympic race,</a:t>
            </a:r>
          </a:p>
          <a:p>
            <a:pPr>
              <a:buFontTx/>
              <a:buNone/>
            </a:pPr>
            <a:r>
              <a:rPr lang="en-US" sz="2400"/>
              <a:t>                        I want to see the Earth from space,</a:t>
            </a:r>
          </a:p>
          <a:p>
            <a:pPr>
              <a:buFontTx/>
              <a:buNone/>
            </a:pPr>
            <a:r>
              <a:rPr lang="en-US" sz="2400"/>
              <a:t>                        I want to travel to Timbuktu,</a:t>
            </a:r>
          </a:p>
          <a:p>
            <a:pPr>
              <a:buFontTx/>
              <a:buNone/>
            </a:pPr>
            <a:r>
              <a:rPr lang="en-US" sz="2400"/>
              <a:t>                        I want to be rich and famous too.</a:t>
            </a:r>
          </a:p>
          <a:p>
            <a:pPr>
              <a:buFontTx/>
              <a:buNone/>
            </a:pPr>
            <a:r>
              <a:rPr lang="en-US" sz="2400"/>
              <a:t>                        I want to star on Hollywood’s screen,</a:t>
            </a:r>
          </a:p>
          <a:p>
            <a:pPr>
              <a:buFontTx/>
              <a:buNone/>
            </a:pPr>
            <a:r>
              <a:rPr lang="en-US" sz="2400"/>
              <a:t>                        I want to invent a new machine,</a:t>
            </a:r>
          </a:p>
          <a:p>
            <a:pPr>
              <a:buFontTx/>
              <a:buNone/>
            </a:pPr>
            <a:r>
              <a:rPr lang="en-US" sz="2400"/>
              <a:t>                        I want to be very clever and wise,</a:t>
            </a:r>
          </a:p>
          <a:p>
            <a:pPr>
              <a:buFontTx/>
              <a:buNone/>
            </a:pPr>
            <a:r>
              <a:rPr lang="en-US" sz="2400"/>
              <a:t>                        I want to win the Nobel prize,</a:t>
            </a:r>
          </a:p>
          <a:p>
            <a:pPr>
              <a:buFontTx/>
              <a:buNone/>
            </a:pPr>
            <a:r>
              <a:rPr lang="en-US" sz="2400"/>
              <a:t>                        But most of all I want to be …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/>
          </a:p>
          <a:p>
            <a:endParaRPr lang="ru-RU"/>
          </a:p>
        </p:txBody>
      </p:sp>
      <p:pic>
        <p:nvPicPr>
          <p:cNvPr id="14340" name="Picture 4" descr="D:\ДОКУМЕНТЫ\фото для урока\25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929063"/>
            <a:ext cx="1643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:\ДОКУМЕНТЫ\фото для урока\trumb_2623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785938"/>
            <a:ext cx="1643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img1.gif (755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500063"/>
            <a:ext cx="4714875" cy="3000375"/>
          </a:xfrm>
          <a:prstGeom prst="rect">
            <a:avLst/>
          </a:prstGeom>
          <a:noFill/>
          <a:ln w="76200">
            <a:solidFill>
              <a:srgbClr val="824100"/>
            </a:solidFill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428875"/>
            <a:ext cx="331311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professions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914400" y="214313"/>
            <a:ext cx="7721600" cy="1000125"/>
          </a:xfrm>
        </p:spPr>
        <p:txBody>
          <a:bodyPr/>
          <a:lstStyle/>
          <a:p>
            <a:r>
              <a:rPr lang="en-US" sz="4000" b="1"/>
              <a:t>What is a person?</a:t>
            </a:r>
            <a:br>
              <a:rPr lang="en-US" sz="4000" b="1"/>
            </a:br>
            <a:r>
              <a:rPr lang="en-US" sz="4000" b="1"/>
              <a:t>      Where does he work?</a:t>
            </a:r>
            <a:endParaRPr lang="ru-RU" sz="4000" b="1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1370013"/>
          <a:ext cx="7786742" cy="528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687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C0000"/>
                          </a:solidFill>
                        </a:rPr>
                        <a:t>A person works on a farm</a:t>
                      </a:r>
                      <a:endParaRPr lang="ru-RU" sz="28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C0000"/>
                          </a:solidFill>
                        </a:rPr>
                        <a:t>He is a farmer</a:t>
                      </a:r>
                      <a:endParaRPr lang="ru-RU" sz="28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811">
                <a:tc>
                  <a:txBody>
                    <a:bodyPr/>
                    <a:lstStyle/>
                    <a:p>
                      <a:r>
                        <a:rPr lang="en-US" sz="2400" b="1" dirty="0"/>
                        <a:t>A person works in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 hospital.</a:t>
                      </a:r>
                    </a:p>
                    <a:p>
                      <a:r>
                        <a:rPr lang="en-US" sz="2400" b="1" dirty="0"/>
                        <a:t>A person flies</a:t>
                      </a:r>
                      <a:r>
                        <a:rPr lang="en-US" sz="2400" b="1" baseline="0" dirty="0"/>
                        <a:t> a </a:t>
                      </a:r>
                      <a:r>
                        <a:rPr lang="en-US" sz="2400" b="1" baseline="0" dirty="0">
                          <a:solidFill>
                            <a:srgbClr val="CC0000"/>
                          </a:solidFill>
                        </a:rPr>
                        <a:t>plane.</a:t>
                      </a:r>
                      <a:endParaRPr lang="ru-RU" sz="2400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Accountant, banker.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Doctor 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561">
                <a:tc>
                  <a:txBody>
                    <a:bodyPr/>
                    <a:lstStyle/>
                    <a:p>
                      <a:r>
                        <a:rPr lang="en-US" sz="2400" b="1" dirty="0"/>
                        <a:t>A person works</a:t>
                      </a:r>
                      <a:r>
                        <a:rPr lang="en-US" sz="2400" b="1" baseline="0" dirty="0"/>
                        <a:t> at </a:t>
                      </a:r>
                      <a:r>
                        <a:rPr lang="en-US" sz="2400" b="1" baseline="0" dirty="0">
                          <a:solidFill>
                            <a:srgbClr val="CC0000"/>
                          </a:solidFill>
                        </a:rPr>
                        <a:t>a factory</a:t>
                      </a:r>
                      <a:r>
                        <a:rPr lang="en-US" sz="2400" b="1" baseline="0" dirty="0"/>
                        <a:t>.</a:t>
                      </a:r>
                    </a:p>
                    <a:p>
                      <a:r>
                        <a:rPr lang="en-US" sz="2400" b="1" dirty="0"/>
                        <a:t>A person</a:t>
                      </a:r>
                      <a:r>
                        <a:rPr lang="en-US" sz="2400" b="1" baseline="0" dirty="0"/>
                        <a:t> makes films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Pilot</a:t>
                      </a:r>
                    </a:p>
                    <a:p>
                      <a:r>
                        <a:rPr lang="en-US" sz="2400" b="1" dirty="0"/>
                        <a:t>Teacher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561">
                <a:tc>
                  <a:txBody>
                    <a:bodyPr/>
                    <a:lstStyle/>
                    <a:p>
                      <a:r>
                        <a:rPr lang="en-US" sz="2400" b="1" dirty="0"/>
                        <a:t>A person works at a house</a:t>
                      </a:r>
                    </a:p>
                    <a:p>
                      <a:r>
                        <a:rPr lang="en-US" sz="2400" b="1" dirty="0"/>
                        <a:t>A</a:t>
                      </a:r>
                      <a:r>
                        <a:rPr lang="en-US" sz="2400" b="1" baseline="0" dirty="0"/>
                        <a:t> person works at </a:t>
                      </a:r>
                      <a:r>
                        <a:rPr lang="en-US" sz="2400" b="1" baseline="0" dirty="0">
                          <a:solidFill>
                            <a:srgbClr val="CC0000"/>
                          </a:solidFill>
                        </a:rPr>
                        <a:t>a bank</a:t>
                      </a:r>
                      <a:r>
                        <a:rPr lang="en-US" sz="2400" b="1" baseline="0" dirty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Mechanic </a:t>
                      </a:r>
                    </a:p>
                    <a:p>
                      <a:r>
                        <a:rPr lang="en-US" sz="2400" b="1" dirty="0"/>
                        <a:t>Film maker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310">
                <a:tc>
                  <a:txBody>
                    <a:bodyPr/>
                    <a:lstStyle/>
                    <a:p>
                      <a:r>
                        <a:rPr lang="en-US" sz="2400" b="1" dirty="0"/>
                        <a:t>A person works at an 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</a:rPr>
                        <a:t>agency</a:t>
                      </a:r>
                      <a:r>
                        <a:rPr lang="en-US" sz="2400" b="1" dirty="0"/>
                        <a:t>.</a:t>
                      </a:r>
                    </a:p>
                    <a:p>
                      <a:r>
                        <a:rPr lang="en-US" sz="2400" b="1" dirty="0"/>
                        <a:t>A person works at 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</a:rPr>
                        <a:t>a shop </a:t>
                      </a:r>
                      <a:r>
                        <a:rPr lang="en-US" sz="2400" b="1" dirty="0"/>
                        <a:t>or a </a:t>
                      </a:r>
                    </a:p>
                    <a:p>
                      <a:r>
                        <a:rPr lang="en-US" sz="2400" b="1" baseline="0" dirty="0"/>
                        <a:t>                          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</a:rPr>
                        <a:t>supermarket.</a:t>
                      </a:r>
                    </a:p>
                    <a:p>
                      <a:r>
                        <a:rPr lang="en-US" sz="2400" b="1" dirty="0"/>
                        <a:t>A person works at 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</a:rPr>
                        <a:t>schoo</a:t>
                      </a:r>
                      <a:r>
                        <a:rPr lang="en-US" sz="2400" b="1" dirty="0"/>
                        <a:t>l.</a:t>
                      </a:r>
                    </a:p>
                    <a:p>
                      <a:r>
                        <a:rPr lang="en-US" sz="2400" b="1" dirty="0"/>
                        <a:t>A person works at a 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</a:rPr>
                        <a:t>workshop</a:t>
                      </a:r>
                      <a:r>
                        <a:rPr lang="en-US" sz="2400" b="1" dirty="0"/>
                        <a:t>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Worker, engineer</a:t>
                      </a:r>
                    </a:p>
                    <a:p>
                      <a:r>
                        <a:rPr lang="en-US" sz="2400" b="1" dirty="0"/>
                        <a:t>Salesperson </a:t>
                      </a:r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Secretary</a:t>
                      </a:r>
                    </a:p>
                    <a:p>
                      <a:r>
                        <a:rPr lang="en-US" sz="2400" b="1" dirty="0"/>
                        <a:t>Housewife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914400" y="571500"/>
            <a:ext cx="7721600" cy="1571625"/>
          </a:xfrm>
        </p:spPr>
        <p:txBody>
          <a:bodyPr/>
          <a:lstStyle/>
          <a:p>
            <a:r>
              <a:rPr lang="en-US"/>
              <a:t>   </a:t>
            </a:r>
            <a:r>
              <a:rPr lang="en-US" b="1"/>
              <a:t>HAVE TO </a:t>
            </a:r>
            <a:br>
              <a:rPr lang="en-US" b="1"/>
            </a:br>
            <a:r>
              <a:rPr lang="en-US" b="1"/>
              <a:t>  (HAS TO)</a:t>
            </a:r>
            <a:endParaRPr lang="ru-RU" b="1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600" y="2286000"/>
            <a:ext cx="6400800" cy="4214813"/>
          </a:xfrm>
        </p:spPr>
        <p:txBody>
          <a:bodyPr/>
          <a:lstStyle/>
          <a:p>
            <a:pPr algn="l"/>
            <a:r>
              <a:rPr lang="en-US" sz="2800" b="1">
                <a:solidFill>
                  <a:srgbClr val="C00000"/>
                </a:solidFill>
              </a:rPr>
              <a:t>A TEACHER </a:t>
            </a:r>
            <a:r>
              <a:rPr lang="en-US" sz="2400" b="1"/>
              <a:t>HAS TO WORK AT    SCHOOL AND TEACH CHILDREN. </a:t>
            </a:r>
          </a:p>
          <a:p>
            <a:pPr algn="l"/>
            <a:r>
              <a:rPr lang="en-US" sz="2800"/>
              <a:t>                   </a:t>
            </a:r>
            <a:r>
              <a:rPr lang="en-US" sz="2800" b="1">
                <a:solidFill>
                  <a:srgbClr val="824100"/>
                </a:solidFill>
              </a:rPr>
              <a:t>A PAINTER</a:t>
            </a:r>
          </a:p>
          <a:p>
            <a:pPr algn="l"/>
            <a:r>
              <a:rPr lang="en-US" sz="2800" b="1">
                <a:solidFill>
                  <a:srgbClr val="824100"/>
                </a:solidFill>
              </a:rPr>
              <a:t>                   AN ENGINEER</a:t>
            </a:r>
          </a:p>
          <a:p>
            <a:pPr algn="l"/>
            <a:r>
              <a:rPr lang="en-US" sz="2800" b="1">
                <a:solidFill>
                  <a:srgbClr val="824100"/>
                </a:solidFill>
              </a:rPr>
              <a:t>                   A LAWYER</a:t>
            </a:r>
          </a:p>
          <a:p>
            <a:pPr algn="l"/>
            <a:r>
              <a:rPr lang="en-US" sz="2800" b="1">
                <a:solidFill>
                  <a:srgbClr val="824100"/>
                </a:solidFill>
              </a:rPr>
              <a:t>                   A DOCTOR</a:t>
            </a:r>
          </a:p>
          <a:p>
            <a:pPr algn="l"/>
            <a:r>
              <a:rPr lang="en-US" sz="2800" b="1">
                <a:solidFill>
                  <a:srgbClr val="824100"/>
                </a:solidFill>
              </a:rPr>
              <a:t>                   A MODEL</a:t>
            </a:r>
          </a:p>
          <a:p>
            <a:pPr algn="l"/>
            <a:r>
              <a:rPr lang="en-US" sz="2800" b="1">
                <a:solidFill>
                  <a:srgbClr val="824100"/>
                </a:solidFill>
              </a:rPr>
              <a:t>                   A HOUSEWIFE</a:t>
            </a:r>
            <a:endParaRPr lang="ru-RU" sz="2800" b="1">
              <a:solidFill>
                <a:srgbClr val="82410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ОКУМЕНТЫ\фото для урока\trumb_2411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14375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:\ДОКУМЕНТЫ\фото для урока\trumb_2192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57688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ДОКУМЕНТЫ\фото для урока\trumb_2384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57188"/>
            <a:ext cx="1357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ДОКУМЕНТЫ\фото для урока\trumb_2391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1214438"/>
            <a:ext cx="1643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D:\ДОКУМЕНТЫ\фото для урока\trumb_2512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4000500"/>
            <a:ext cx="1643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:\ДОКУМЕНТЫ\фото для урока\trumb_24110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3500438"/>
            <a:ext cx="1214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:\ДОКУМЕНТЫ\фото для урока\trumb_272353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8" y="2214563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643063" y="381000"/>
            <a:ext cx="6500812" cy="904875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A TEACHER</a:t>
            </a:r>
            <a:endParaRPr lang="ru-RU" sz="4000" b="1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09C8F2-6393-48E8-8C0D-AA701FB8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799"/>
            <a:ext cx="4320480" cy="45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Тетрадь">
  <a:themeElements>
    <a:clrScheme name="Тетрадь 8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800080"/>
      </a:hlink>
      <a:folHlink>
        <a:srgbClr val="CC0000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5038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5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6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7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8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80008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2066</TotalTime>
  <Words>328</Words>
  <Application>Microsoft Office PowerPoint</Application>
  <PresentationFormat>Экран (4:3)</PresentationFormat>
  <Paragraphs>68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Times New Roman</vt:lpstr>
      <vt:lpstr>Тетрадь</vt:lpstr>
      <vt:lpstr>    ПРЕЗЕНТАЦИЯ К  УРОКУ  ПО ТЕМЕ «Все работы хороши…» 5 класс   </vt:lpstr>
      <vt:lpstr>Презентация PowerPoint</vt:lpstr>
      <vt:lpstr>SECRET WISHES</vt:lpstr>
      <vt:lpstr>Презентация PowerPoint</vt:lpstr>
      <vt:lpstr>professions</vt:lpstr>
      <vt:lpstr>What is a person?       Where does he work?</vt:lpstr>
      <vt:lpstr>   HAVE TO    (HAS TO)</vt:lpstr>
      <vt:lpstr>Презентация PowerPoint</vt:lpstr>
      <vt:lpstr>A TEACHER</vt:lpstr>
      <vt:lpstr>A PAINTER</vt:lpstr>
      <vt:lpstr>A PLUMBER</vt:lpstr>
      <vt:lpstr>MILITARY MEN</vt:lpstr>
      <vt:lpstr>Презентация PowerPoint</vt:lpstr>
      <vt:lpstr>A SALESPERSON</vt:lpstr>
      <vt:lpstr>AN ENGINEER</vt:lpstr>
      <vt:lpstr>A LAWYER</vt:lpstr>
      <vt:lpstr>A LIBRARIAN</vt:lpstr>
      <vt:lpstr>A DOCTOR</vt:lpstr>
      <vt:lpstr>Презентация PowerPoint</vt:lpstr>
    </vt:vector>
  </TitlesOfParts>
  <Company>МОУ "СОШ № 31" г.Бийск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подростков. Вопросы и ответы</dc:title>
  <dc:creator>Арепьев Олег Вячеславович</dc:creator>
  <cp:lastModifiedBy>Yulka</cp:lastModifiedBy>
  <cp:revision>139</cp:revision>
  <dcterms:created xsi:type="dcterms:W3CDTF">2004-03-06T04:39:53Z</dcterms:created>
  <dcterms:modified xsi:type="dcterms:W3CDTF">2022-10-02T16:41:29Z</dcterms:modified>
</cp:coreProperties>
</file>