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2"/>
  </p:notesMasterIdLst>
  <p:sldIdLst>
    <p:sldId id="289" r:id="rId3"/>
    <p:sldId id="257" r:id="rId4"/>
    <p:sldId id="258" r:id="rId5"/>
    <p:sldId id="328" r:id="rId6"/>
    <p:sldId id="259" r:id="rId7"/>
    <p:sldId id="260" r:id="rId8"/>
    <p:sldId id="261" r:id="rId9"/>
    <p:sldId id="262" r:id="rId10"/>
    <p:sldId id="327" r:id="rId11"/>
    <p:sldId id="290" r:id="rId12"/>
    <p:sldId id="291" r:id="rId13"/>
    <p:sldId id="329" r:id="rId14"/>
    <p:sldId id="330" r:id="rId15"/>
    <p:sldId id="331" r:id="rId16"/>
    <p:sldId id="332" r:id="rId17"/>
    <p:sldId id="333" r:id="rId18"/>
    <p:sldId id="334" r:id="rId19"/>
    <p:sldId id="335" r:id="rId20"/>
    <p:sldId id="294" r:id="rId21"/>
    <p:sldId id="336" r:id="rId22"/>
    <p:sldId id="297" r:id="rId23"/>
    <p:sldId id="337" r:id="rId24"/>
    <p:sldId id="300" r:id="rId25"/>
    <p:sldId id="316" r:id="rId26"/>
    <p:sldId id="317" r:id="rId27"/>
    <p:sldId id="315" r:id="rId28"/>
    <p:sldId id="322" r:id="rId29"/>
    <p:sldId id="312" r:id="rId30"/>
    <p:sldId id="286" r:id="rId3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CC00"/>
    <a:srgbClr val="FFFF00"/>
  </p:clrMru>
</p:presentationPr>
</file>

<file path=ppt/tableStyles.xml><?xml version="1.0" encoding="utf-8"?>
<a:tblStyleLst xmlns:a="http://schemas.openxmlformats.org/drawingml/2006/main" def="{5C22544A-7EE6-4342-B048-85BDC9FD1C3A}">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630" autoAdjust="0"/>
  </p:normalViewPr>
  <p:slideViewPr>
    <p:cSldViewPr>
      <p:cViewPr varScale="1">
        <p:scale>
          <a:sx n="70" d="100"/>
          <a:sy n="70" d="100"/>
        </p:scale>
        <p:origin x="-1386"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06/relationships/legacyDocTextInfo" Target="legacyDocTextInfo.bin"/><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ru-RU"/>
          </a:p>
        </p:txBody>
      </p:sp>
      <p:sp>
        <p:nvSpPr>
          <p:cNvPr id="3074" name="Rectangle 2"/>
          <p:cNvSpPr>
            <a:spLocks noGrp="1" noChangeArrowheads="1"/>
          </p:cNvSpPr>
          <p:nvPr>
            <p:ph type="hdr"/>
          </p:nvPr>
        </p:nvSpPr>
        <p:spPr bwMode="auto">
          <a:xfrm>
            <a:off x="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ea typeface="Arial Unicode MS" pitchFamily="34" charset="-128"/>
                <a:cs typeface="Arial Unicode MS" pitchFamily="34" charset="-128"/>
              </a:defRPr>
            </a:lvl1pPr>
          </a:lstStyle>
          <a:p>
            <a:pPr>
              <a:defRPr/>
            </a:pPr>
            <a:endParaRPr lang="ru-RU"/>
          </a:p>
        </p:txBody>
      </p:sp>
      <p:sp>
        <p:nvSpPr>
          <p:cNvPr id="3075" name="Rectangle 3"/>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ea typeface="Arial Unicode MS" pitchFamily="34" charset="-128"/>
                <a:cs typeface="Arial Unicode MS" pitchFamily="34" charset="-128"/>
              </a:defRPr>
            </a:lvl1pPr>
          </a:lstStyle>
          <a:p>
            <a:pPr>
              <a:defRPr/>
            </a:pPr>
            <a:endParaRPr lang="ru-RU"/>
          </a:p>
        </p:txBody>
      </p:sp>
      <p:sp>
        <p:nvSpPr>
          <p:cNvPr id="35845" name="Rectangle 4"/>
          <p:cNvSpPr>
            <a:spLocks noGrp="1" noChangeArrowheads="1"/>
          </p:cNvSpPr>
          <p:nvPr>
            <p:ph type="sldImg"/>
          </p:nvPr>
        </p:nvSpPr>
        <p:spPr bwMode="auto">
          <a:xfrm>
            <a:off x="1143000" y="677863"/>
            <a:ext cx="4570413" cy="3443287"/>
          </a:xfrm>
          <a:prstGeom prst="rect">
            <a:avLst/>
          </a:prstGeom>
          <a:solidFill>
            <a:srgbClr val="FFFFFF"/>
          </a:solidFill>
          <a:ln w="9360">
            <a:solidFill>
              <a:srgbClr val="000000"/>
            </a:solidFill>
            <a:miter lim="800000"/>
            <a:headEnd/>
            <a:tailEnd/>
          </a:ln>
        </p:spPr>
      </p:sp>
      <p:sp>
        <p:nvSpPr>
          <p:cNvPr id="3077"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ru-RU" noProof="0" smtClean="0"/>
          </a:p>
        </p:txBody>
      </p:sp>
      <p:sp>
        <p:nvSpPr>
          <p:cNvPr id="3078" name="Rectangle 6"/>
          <p:cNvSpPr>
            <a:spLocks noGrp="1" noChangeArrowheads="1"/>
          </p:cNvSpPr>
          <p:nvPr>
            <p:ph type="ftr"/>
          </p:nvPr>
        </p:nvSpPr>
        <p:spPr bwMode="auto">
          <a:xfrm>
            <a:off x="0" y="8685213"/>
            <a:ext cx="2970213"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ea typeface="Arial Unicode MS" pitchFamily="34" charset="-128"/>
                <a:cs typeface="Arial Unicode MS" pitchFamily="34" charset="-128"/>
              </a:defRPr>
            </a:lvl1pPr>
          </a:lstStyle>
          <a:p>
            <a:pPr>
              <a:defRPr/>
            </a:pPr>
            <a:endParaRPr lang="ru-RU"/>
          </a:p>
        </p:txBody>
      </p:sp>
      <p:sp>
        <p:nvSpPr>
          <p:cNvPr id="3079"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ea typeface="Arial Unicode MS" pitchFamily="34" charset="-128"/>
                <a:cs typeface="Arial Unicode MS" pitchFamily="34" charset="-128"/>
              </a:defRPr>
            </a:lvl1pPr>
          </a:lstStyle>
          <a:p>
            <a:pPr>
              <a:defRPr/>
            </a:pPr>
            <a:fld id="{4E08429A-D64E-4B09-B2E8-05C508160C5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1FED2C00-F8A5-49A5-9D9A-B4A48EEF5FE1}" type="slidenum">
              <a:rPr lang="ru-RU" smtClean="0"/>
              <a:pPr/>
              <a:t>2</a:t>
            </a:fld>
            <a:endParaRPr lang="ru-RU" smtClean="0"/>
          </a:p>
        </p:txBody>
      </p:sp>
      <p:sp>
        <p:nvSpPr>
          <p:cNvPr id="36867" name="Rectangle 1"/>
          <p:cNvSpPr>
            <a:spLocks noChangeArrowheads="1" noTextEdit="1"/>
          </p:cNvSpPr>
          <p:nvPr>
            <p:ph type="sldImg"/>
          </p:nvPr>
        </p:nvSpPr>
        <p:spPr>
          <a:xfrm>
            <a:off x="1143000" y="685800"/>
            <a:ext cx="4572000" cy="3429000"/>
          </a:xfrm>
          <a:ln/>
        </p:spPr>
      </p:sp>
      <p:sp>
        <p:nvSpPr>
          <p:cNvPr id="36868" name="Rectangle 2"/>
          <p:cNvSpPr>
            <a:spLocks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p>
            <a:fld id="{C8C7639F-6E2B-48AC-8535-5430DAC63A37}" type="slidenum">
              <a:rPr lang="ru-RU" smtClean="0"/>
              <a:pPr/>
              <a:t>27</a:t>
            </a:fld>
            <a:endParaRPr lang="ru-RU" smtClean="0"/>
          </a:p>
        </p:txBody>
      </p:sp>
      <p:sp>
        <p:nvSpPr>
          <p:cNvPr id="48131" name="Rectangle 2"/>
          <p:cNvSpPr>
            <a:spLocks noChangeArrowheads="1" noTextEdit="1"/>
          </p:cNvSpPr>
          <p:nvPr>
            <p:ph type="sldImg"/>
          </p:nvPr>
        </p:nvSpPr>
        <p:spPr>
          <a:xfrm>
            <a:off x="1143000" y="685800"/>
            <a:ext cx="4572000" cy="3429000"/>
          </a:xfrm>
          <a:ln/>
        </p:spPr>
      </p:sp>
      <p:sp>
        <p:nvSpPr>
          <p:cNvPr id="48132" name="Rectangle 3"/>
          <p:cNvSpPr>
            <a:spLocks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p:spPr>
        <p:txBody>
          <a:bodyPr/>
          <a:lstStyle/>
          <a:p>
            <a:fld id="{F4BCFD32-CC29-495F-8BFE-E532210D698D}" type="slidenum">
              <a:rPr lang="ru-RU" smtClean="0"/>
              <a:pPr/>
              <a:t>29</a:t>
            </a:fld>
            <a:endParaRPr lang="ru-RU" smtClean="0"/>
          </a:p>
        </p:txBody>
      </p:sp>
      <p:sp>
        <p:nvSpPr>
          <p:cNvPr id="54275" name="Rectangle 2"/>
          <p:cNvSpPr>
            <a:spLocks noGrp="1" noChangeArrowheads="1" noTextEdit="1"/>
          </p:cNvSpPr>
          <p:nvPr>
            <p:ph type="sldImg"/>
          </p:nvPr>
        </p:nvSpPr>
        <p:spPr>
          <a:xfrm>
            <a:off x="1133475" y="677863"/>
            <a:ext cx="4589463" cy="3443287"/>
          </a:xfrm>
          <a:ln/>
        </p:spPr>
      </p:sp>
      <p:sp>
        <p:nvSpPr>
          <p:cNvPr id="5427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p>
            <a:fld id="{B1032676-AC90-4166-BB4E-DCA4D158E945}" type="slidenum">
              <a:rPr lang="ru-RU" smtClean="0"/>
              <a:pPr/>
              <a:t>3</a:t>
            </a:fld>
            <a:endParaRPr lang="ru-RU" smtClean="0"/>
          </a:p>
        </p:txBody>
      </p:sp>
      <p:sp>
        <p:nvSpPr>
          <p:cNvPr id="37891" name="Rectangle 1"/>
          <p:cNvSpPr>
            <a:spLocks noChangeArrowheads="1" noTextEdit="1"/>
          </p:cNvSpPr>
          <p:nvPr>
            <p:ph type="sldImg"/>
          </p:nvPr>
        </p:nvSpPr>
        <p:spPr>
          <a:xfrm>
            <a:off x="1143000" y="685800"/>
            <a:ext cx="4572000" cy="3429000"/>
          </a:xfrm>
          <a:ln/>
        </p:spPr>
      </p:sp>
      <p:sp>
        <p:nvSpPr>
          <p:cNvPr id="37892" name="Rectangle 2"/>
          <p:cNvSpPr>
            <a:spLocks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p:spPr>
        <p:txBody>
          <a:bodyPr/>
          <a:lstStyle/>
          <a:p>
            <a:fld id="{71F20602-D646-4ED5-8BC3-DDB49E8CC09C}" type="slidenum">
              <a:rPr lang="ru-RU" smtClean="0"/>
              <a:pPr/>
              <a:t>5</a:t>
            </a:fld>
            <a:endParaRPr lang="ru-RU" smtClean="0"/>
          </a:p>
        </p:txBody>
      </p:sp>
      <p:sp>
        <p:nvSpPr>
          <p:cNvPr id="38915" name="Rectangle 1"/>
          <p:cNvSpPr>
            <a:spLocks noChangeArrowheads="1" noTextEdit="1"/>
          </p:cNvSpPr>
          <p:nvPr>
            <p:ph type="sldImg"/>
          </p:nvPr>
        </p:nvSpPr>
        <p:spPr>
          <a:xfrm>
            <a:off x="1143000" y="685800"/>
            <a:ext cx="4572000" cy="3429000"/>
          </a:xfrm>
          <a:ln/>
        </p:spPr>
      </p:sp>
      <p:sp>
        <p:nvSpPr>
          <p:cNvPr id="38916" name="Rectangle 2"/>
          <p:cNvSpPr>
            <a:spLocks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p>
            <a:fld id="{C3917CEB-F7E2-4211-90AB-9A7100751F1B}" type="slidenum">
              <a:rPr lang="ru-RU" smtClean="0"/>
              <a:pPr/>
              <a:t>6</a:t>
            </a:fld>
            <a:endParaRPr lang="ru-RU" smtClean="0"/>
          </a:p>
        </p:txBody>
      </p:sp>
      <p:sp>
        <p:nvSpPr>
          <p:cNvPr id="39939" name="Rectangle 1"/>
          <p:cNvSpPr>
            <a:spLocks noChangeArrowheads="1" noTextEdit="1"/>
          </p:cNvSpPr>
          <p:nvPr>
            <p:ph type="sldImg"/>
          </p:nvPr>
        </p:nvSpPr>
        <p:spPr>
          <a:xfrm>
            <a:off x="1143000" y="685800"/>
            <a:ext cx="4572000" cy="3429000"/>
          </a:xfrm>
          <a:ln/>
        </p:spPr>
      </p:sp>
      <p:sp>
        <p:nvSpPr>
          <p:cNvPr id="39940" name="Rectangle 2"/>
          <p:cNvSpPr>
            <a:spLocks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fld id="{D5609596-43BD-4EFB-BBC6-E39F2EB18691}" type="slidenum">
              <a:rPr lang="ru-RU" smtClean="0"/>
              <a:pPr/>
              <a:t>7</a:t>
            </a:fld>
            <a:endParaRPr lang="ru-RU" smtClean="0"/>
          </a:p>
        </p:txBody>
      </p:sp>
      <p:sp>
        <p:nvSpPr>
          <p:cNvPr id="40963" name="Rectangle 1"/>
          <p:cNvSpPr>
            <a:spLocks noChangeArrowheads="1" noTextEdit="1"/>
          </p:cNvSpPr>
          <p:nvPr>
            <p:ph type="sldImg"/>
          </p:nvPr>
        </p:nvSpPr>
        <p:spPr>
          <a:xfrm>
            <a:off x="1143000" y="685800"/>
            <a:ext cx="4572000" cy="3429000"/>
          </a:xfrm>
          <a:ln/>
        </p:spPr>
      </p:sp>
      <p:sp>
        <p:nvSpPr>
          <p:cNvPr id="40964" name="Rectangle 2"/>
          <p:cNvSpPr>
            <a:spLocks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p>
            <a:fld id="{90366FE9-2BE9-410C-87F4-6F21202E2694}" type="slidenum">
              <a:rPr lang="ru-RU" smtClean="0"/>
              <a:pPr/>
              <a:t>8</a:t>
            </a:fld>
            <a:endParaRPr lang="ru-RU" smtClean="0"/>
          </a:p>
        </p:txBody>
      </p:sp>
      <p:sp>
        <p:nvSpPr>
          <p:cNvPr id="41987" name="Rectangle 1"/>
          <p:cNvSpPr>
            <a:spLocks noChangeArrowheads="1" noTextEdit="1"/>
          </p:cNvSpPr>
          <p:nvPr>
            <p:ph type="sldImg"/>
          </p:nvPr>
        </p:nvSpPr>
        <p:spPr>
          <a:xfrm>
            <a:off x="1143000" y="685800"/>
            <a:ext cx="4572000" cy="3429000"/>
          </a:xfrm>
          <a:ln/>
        </p:spPr>
      </p:sp>
      <p:sp>
        <p:nvSpPr>
          <p:cNvPr id="41988" name="Rectangle 2"/>
          <p:cNvSpPr>
            <a:spLocks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p:spPr>
        <p:txBody>
          <a:bodyPr/>
          <a:lstStyle/>
          <a:p>
            <a:fld id="{0F0B7A16-D4F4-4C19-A39B-A8BD17DF434F}" type="slidenum">
              <a:rPr lang="ru-RU" smtClean="0"/>
              <a:pPr/>
              <a:t>24</a:t>
            </a:fld>
            <a:endParaRPr lang="ru-RU" smtClean="0"/>
          </a:p>
        </p:txBody>
      </p:sp>
      <p:sp>
        <p:nvSpPr>
          <p:cNvPr id="45059" name="Rectangle 2"/>
          <p:cNvSpPr>
            <a:spLocks noChangeArrowheads="1" noTextEdit="1"/>
          </p:cNvSpPr>
          <p:nvPr>
            <p:ph type="sldImg"/>
          </p:nvPr>
        </p:nvSpPr>
        <p:spPr>
          <a:xfrm>
            <a:off x="1143000" y="685800"/>
            <a:ext cx="4572000" cy="3429000"/>
          </a:xfrm>
          <a:ln/>
        </p:spPr>
      </p:sp>
      <p:sp>
        <p:nvSpPr>
          <p:cNvPr id="45060" name="Rectangle 3"/>
          <p:cNvSpPr>
            <a:spLocks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p>
            <a:fld id="{0E368FD1-F8E4-41F8-9A12-E40C7CE63E41}" type="slidenum">
              <a:rPr lang="ru-RU" smtClean="0"/>
              <a:pPr/>
              <a:t>25</a:t>
            </a:fld>
            <a:endParaRPr lang="ru-RU" smtClean="0"/>
          </a:p>
        </p:txBody>
      </p:sp>
      <p:sp>
        <p:nvSpPr>
          <p:cNvPr id="46083" name="Rectangle 2"/>
          <p:cNvSpPr>
            <a:spLocks noChangeArrowheads="1" noTextEdit="1"/>
          </p:cNvSpPr>
          <p:nvPr>
            <p:ph type="sldImg"/>
          </p:nvPr>
        </p:nvSpPr>
        <p:spPr>
          <a:xfrm>
            <a:off x="1143000" y="685800"/>
            <a:ext cx="4572000" cy="3429000"/>
          </a:xfrm>
          <a:ln/>
        </p:spPr>
      </p:sp>
      <p:sp>
        <p:nvSpPr>
          <p:cNvPr id="46084" name="Rectangle 3"/>
          <p:cNvSpPr>
            <a:spLocks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p>
            <a:fld id="{AB61D03B-488A-49F4-BF92-55F19135727C}" type="slidenum">
              <a:rPr lang="ru-RU" smtClean="0"/>
              <a:pPr/>
              <a:t>26</a:t>
            </a:fld>
            <a:endParaRPr lang="ru-RU" smtClean="0"/>
          </a:p>
        </p:txBody>
      </p:sp>
      <p:sp>
        <p:nvSpPr>
          <p:cNvPr id="47107" name="Rectangle 2"/>
          <p:cNvSpPr>
            <a:spLocks noChangeArrowheads="1" noTextEdit="1"/>
          </p:cNvSpPr>
          <p:nvPr>
            <p:ph type="sldImg"/>
          </p:nvPr>
        </p:nvSpPr>
        <p:spPr>
          <a:xfrm>
            <a:off x="1143000" y="685800"/>
            <a:ext cx="4572000" cy="3429000"/>
          </a:xfrm>
          <a:ln/>
        </p:spPr>
      </p:sp>
      <p:sp>
        <p:nvSpPr>
          <p:cNvPr id="47108" name="Rectangle 3"/>
          <p:cNvSpPr>
            <a:spLocks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39"/>
          <p:cNvSpPr>
            <a:spLocks noGrp="1" noChangeArrowheads="1"/>
          </p:cNvSpPr>
          <p:nvPr>
            <p:ph type="dt" idx="10"/>
          </p:nvPr>
        </p:nvSpPr>
        <p:spPr>
          <a:ln/>
        </p:spPr>
        <p:txBody>
          <a:bodyPr/>
          <a:lstStyle>
            <a:lvl1pPr>
              <a:defRPr/>
            </a:lvl1pPr>
          </a:lstStyle>
          <a:p>
            <a:pPr>
              <a:defRPr/>
            </a:pPr>
            <a:endParaRPr lang="ru-RU"/>
          </a:p>
        </p:txBody>
      </p:sp>
      <p:sp>
        <p:nvSpPr>
          <p:cNvPr id="5" name="Rectangle 40"/>
          <p:cNvSpPr>
            <a:spLocks noGrp="1" noChangeArrowheads="1"/>
          </p:cNvSpPr>
          <p:nvPr>
            <p:ph type="ftr" idx="11"/>
          </p:nvPr>
        </p:nvSpPr>
        <p:spPr>
          <a:ln/>
        </p:spPr>
        <p:txBody>
          <a:bodyPr/>
          <a:lstStyle>
            <a:lvl1pPr>
              <a:defRPr/>
            </a:lvl1pPr>
          </a:lstStyle>
          <a:p>
            <a:pPr>
              <a:defRPr/>
            </a:pPr>
            <a:endParaRPr lang="ru-RU"/>
          </a:p>
        </p:txBody>
      </p:sp>
      <p:sp>
        <p:nvSpPr>
          <p:cNvPr id="6" name="Rectangle 41"/>
          <p:cNvSpPr>
            <a:spLocks noGrp="1" noChangeArrowheads="1"/>
          </p:cNvSpPr>
          <p:nvPr>
            <p:ph type="sldNum" idx="12"/>
          </p:nvPr>
        </p:nvSpPr>
        <p:spPr>
          <a:ln/>
        </p:spPr>
        <p:txBody>
          <a:bodyPr/>
          <a:lstStyle>
            <a:lvl1pPr>
              <a:defRPr/>
            </a:lvl1pPr>
          </a:lstStyle>
          <a:p>
            <a:pPr>
              <a:defRPr/>
            </a:pPr>
            <a:fld id="{E519F1E6-6988-4B46-A9C6-F8C3496C25B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idx="10"/>
          </p:nvPr>
        </p:nvSpPr>
        <p:spPr>
          <a:ln/>
        </p:spPr>
        <p:txBody>
          <a:bodyPr/>
          <a:lstStyle>
            <a:lvl1pPr>
              <a:defRPr/>
            </a:lvl1pPr>
          </a:lstStyle>
          <a:p>
            <a:pPr>
              <a:defRPr/>
            </a:pPr>
            <a:endParaRPr lang="ru-RU"/>
          </a:p>
        </p:txBody>
      </p:sp>
      <p:sp>
        <p:nvSpPr>
          <p:cNvPr id="5" name="Rectangle 40"/>
          <p:cNvSpPr>
            <a:spLocks noGrp="1" noChangeArrowheads="1"/>
          </p:cNvSpPr>
          <p:nvPr>
            <p:ph type="ftr" idx="11"/>
          </p:nvPr>
        </p:nvSpPr>
        <p:spPr>
          <a:ln/>
        </p:spPr>
        <p:txBody>
          <a:bodyPr/>
          <a:lstStyle>
            <a:lvl1pPr>
              <a:defRPr/>
            </a:lvl1pPr>
          </a:lstStyle>
          <a:p>
            <a:pPr>
              <a:defRPr/>
            </a:pPr>
            <a:endParaRPr lang="ru-RU"/>
          </a:p>
        </p:txBody>
      </p:sp>
      <p:sp>
        <p:nvSpPr>
          <p:cNvPr id="6" name="Rectangle 41"/>
          <p:cNvSpPr>
            <a:spLocks noGrp="1" noChangeArrowheads="1"/>
          </p:cNvSpPr>
          <p:nvPr>
            <p:ph type="sldNum" idx="12"/>
          </p:nvPr>
        </p:nvSpPr>
        <p:spPr>
          <a:ln/>
        </p:spPr>
        <p:txBody>
          <a:bodyPr/>
          <a:lstStyle>
            <a:lvl1pPr>
              <a:defRPr/>
            </a:lvl1pPr>
          </a:lstStyle>
          <a:p>
            <a:pPr>
              <a:defRPr/>
            </a:pPr>
            <a:fld id="{63712AEA-F7CE-4143-98C8-C56E2179C9C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30175"/>
            <a:ext cx="2055813" cy="59991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30175"/>
            <a:ext cx="6019800" cy="59991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idx="10"/>
          </p:nvPr>
        </p:nvSpPr>
        <p:spPr>
          <a:ln/>
        </p:spPr>
        <p:txBody>
          <a:bodyPr/>
          <a:lstStyle>
            <a:lvl1pPr>
              <a:defRPr/>
            </a:lvl1pPr>
          </a:lstStyle>
          <a:p>
            <a:pPr>
              <a:defRPr/>
            </a:pPr>
            <a:endParaRPr lang="ru-RU"/>
          </a:p>
        </p:txBody>
      </p:sp>
      <p:sp>
        <p:nvSpPr>
          <p:cNvPr id="5" name="Rectangle 40"/>
          <p:cNvSpPr>
            <a:spLocks noGrp="1" noChangeArrowheads="1"/>
          </p:cNvSpPr>
          <p:nvPr>
            <p:ph type="ftr" idx="11"/>
          </p:nvPr>
        </p:nvSpPr>
        <p:spPr>
          <a:ln/>
        </p:spPr>
        <p:txBody>
          <a:bodyPr/>
          <a:lstStyle>
            <a:lvl1pPr>
              <a:defRPr/>
            </a:lvl1pPr>
          </a:lstStyle>
          <a:p>
            <a:pPr>
              <a:defRPr/>
            </a:pPr>
            <a:endParaRPr lang="ru-RU"/>
          </a:p>
        </p:txBody>
      </p:sp>
      <p:sp>
        <p:nvSpPr>
          <p:cNvPr id="6" name="Rectangle 41"/>
          <p:cNvSpPr>
            <a:spLocks noGrp="1" noChangeArrowheads="1"/>
          </p:cNvSpPr>
          <p:nvPr>
            <p:ph type="sldNum" idx="12"/>
          </p:nvPr>
        </p:nvSpPr>
        <p:spPr>
          <a:ln/>
        </p:spPr>
        <p:txBody>
          <a:bodyPr/>
          <a:lstStyle>
            <a:lvl1pPr>
              <a:defRPr/>
            </a:lvl1pPr>
          </a:lstStyle>
          <a:p>
            <a:pPr>
              <a:defRPr/>
            </a:pPr>
            <a:fld id="{ADDCCF12-50DE-4922-A2E4-8D0CD86E22F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0175"/>
            <a:ext cx="8228013" cy="1433513"/>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7013" cy="4529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3" y="1600200"/>
            <a:ext cx="4038600" cy="4529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dt" idx="10"/>
          </p:nvPr>
        </p:nvSpPr>
        <p:spPr>
          <a:ln/>
        </p:spPr>
        <p:txBody>
          <a:bodyPr/>
          <a:lstStyle>
            <a:lvl1pPr>
              <a:defRPr/>
            </a:lvl1pPr>
          </a:lstStyle>
          <a:p>
            <a:pPr>
              <a:defRPr/>
            </a:pPr>
            <a:endParaRPr lang="ru-RU"/>
          </a:p>
        </p:txBody>
      </p:sp>
      <p:sp>
        <p:nvSpPr>
          <p:cNvPr id="6" name="Rectangle 40"/>
          <p:cNvSpPr>
            <a:spLocks noGrp="1" noChangeArrowheads="1"/>
          </p:cNvSpPr>
          <p:nvPr>
            <p:ph type="ftr" idx="11"/>
          </p:nvPr>
        </p:nvSpPr>
        <p:spPr>
          <a:ln/>
        </p:spPr>
        <p:txBody>
          <a:bodyPr/>
          <a:lstStyle>
            <a:lvl1pPr>
              <a:defRPr/>
            </a:lvl1pPr>
          </a:lstStyle>
          <a:p>
            <a:pPr>
              <a:defRPr/>
            </a:pPr>
            <a:endParaRPr lang="ru-RU"/>
          </a:p>
        </p:txBody>
      </p:sp>
      <p:sp>
        <p:nvSpPr>
          <p:cNvPr id="7" name="Rectangle 41"/>
          <p:cNvSpPr>
            <a:spLocks noGrp="1" noChangeArrowheads="1"/>
          </p:cNvSpPr>
          <p:nvPr>
            <p:ph type="sldNum" idx="12"/>
          </p:nvPr>
        </p:nvSpPr>
        <p:spPr>
          <a:ln/>
        </p:spPr>
        <p:txBody>
          <a:bodyPr/>
          <a:lstStyle>
            <a:lvl1pPr>
              <a:defRPr/>
            </a:lvl1pPr>
          </a:lstStyle>
          <a:p>
            <a:pPr>
              <a:defRPr/>
            </a:pPr>
            <a:fld id="{4E1F4735-650D-4AF0-91E0-BC4ED078F657}"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0175"/>
            <a:ext cx="8228013" cy="1433513"/>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8013" cy="4529138"/>
          </a:xfrm>
        </p:spPr>
        <p:txBody>
          <a:bodyPr/>
          <a:lstStyle/>
          <a:p>
            <a:pPr lvl="0"/>
            <a:endParaRPr lang="ru-RU" noProof="0" smtClean="0"/>
          </a:p>
        </p:txBody>
      </p:sp>
      <p:sp>
        <p:nvSpPr>
          <p:cNvPr id="4" name="Rectangle 39"/>
          <p:cNvSpPr>
            <a:spLocks noGrp="1" noChangeArrowheads="1"/>
          </p:cNvSpPr>
          <p:nvPr>
            <p:ph type="dt" idx="10"/>
          </p:nvPr>
        </p:nvSpPr>
        <p:spPr>
          <a:ln/>
        </p:spPr>
        <p:txBody>
          <a:bodyPr/>
          <a:lstStyle>
            <a:lvl1pPr>
              <a:defRPr/>
            </a:lvl1pPr>
          </a:lstStyle>
          <a:p>
            <a:pPr>
              <a:defRPr/>
            </a:pPr>
            <a:endParaRPr lang="ru-RU"/>
          </a:p>
        </p:txBody>
      </p:sp>
      <p:sp>
        <p:nvSpPr>
          <p:cNvPr id="5" name="Rectangle 40"/>
          <p:cNvSpPr>
            <a:spLocks noGrp="1" noChangeArrowheads="1"/>
          </p:cNvSpPr>
          <p:nvPr>
            <p:ph type="ftr" idx="11"/>
          </p:nvPr>
        </p:nvSpPr>
        <p:spPr>
          <a:ln/>
        </p:spPr>
        <p:txBody>
          <a:bodyPr/>
          <a:lstStyle>
            <a:lvl1pPr>
              <a:defRPr/>
            </a:lvl1pPr>
          </a:lstStyle>
          <a:p>
            <a:pPr>
              <a:defRPr/>
            </a:pPr>
            <a:endParaRPr lang="ru-RU"/>
          </a:p>
        </p:txBody>
      </p:sp>
      <p:sp>
        <p:nvSpPr>
          <p:cNvPr id="6" name="Rectangle 41"/>
          <p:cNvSpPr>
            <a:spLocks noGrp="1" noChangeArrowheads="1"/>
          </p:cNvSpPr>
          <p:nvPr>
            <p:ph type="sldNum" idx="12"/>
          </p:nvPr>
        </p:nvSpPr>
        <p:spPr>
          <a:ln/>
        </p:spPr>
        <p:txBody>
          <a:bodyPr/>
          <a:lstStyle>
            <a:lvl1pPr>
              <a:defRPr/>
            </a:lvl1pPr>
          </a:lstStyle>
          <a:p>
            <a:pPr>
              <a:defRPr/>
            </a:pPr>
            <a:fld id="{DBEE5CC5-571F-4FA8-868C-DE7C3B701560}"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39"/>
          <p:cNvSpPr>
            <a:spLocks noGrp="1" noChangeArrowheads="1"/>
          </p:cNvSpPr>
          <p:nvPr>
            <p:ph type="dt" idx="10"/>
          </p:nvPr>
        </p:nvSpPr>
        <p:spPr>
          <a:ln/>
        </p:spPr>
        <p:txBody>
          <a:bodyPr/>
          <a:lstStyle>
            <a:lvl1pPr>
              <a:defRPr/>
            </a:lvl1pPr>
          </a:lstStyle>
          <a:p>
            <a:pPr>
              <a:defRPr/>
            </a:pPr>
            <a:endParaRPr lang="ru-RU"/>
          </a:p>
        </p:txBody>
      </p:sp>
      <p:sp>
        <p:nvSpPr>
          <p:cNvPr id="5" name="Rectangle 40"/>
          <p:cNvSpPr>
            <a:spLocks noGrp="1" noChangeArrowheads="1"/>
          </p:cNvSpPr>
          <p:nvPr>
            <p:ph type="ftr" idx="11"/>
          </p:nvPr>
        </p:nvSpPr>
        <p:spPr>
          <a:ln/>
        </p:spPr>
        <p:txBody>
          <a:bodyPr/>
          <a:lstStyle>
            <a:lvl1pPr>
              <a:defRPr/>
            </a:lvl1pPr>
          </a:lstStyle>
          <a:p>
            <a:pPr>
              <a:defRPr/>
            </a:pPr>
            <a:endParaRPr lang="ru-RU"/>
          </a:p>
        </p:txBody>
      </p:sp>
      <p:sp>
        <p:nvSpPr>
          <p:cNvPr id="6" name="Rectangle 41"/>
          <p:cNvSpPr>
            <a:spLocks noGrp="1" noChangeArrowheads="1"/>
          </p:cNvSpPr>
          <p:nvPr>
            <p:ph type="sldNum" idx="12"/>
          </p:nvPr>
        </p:nvSpPr>
        <p:spPr>
          <a:ln/>
        </p:spPr>
        <p:txBody>
          <a:bodyPr/>
          <a:lstStyle>
            <a:lvl1pPr>
              <a:defRPr/>
            </a:lvl1pPr>
          </a:lstStyle>
          <a:p>
            <a:pPr>
              <a:defRPr/>
            </a:pPr>
            <a:fld id="{4384B15C-A718-44A4-B063-FFA0750B866E}"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idx="10"/>
          </p:nvPr>
        </p:nvSpPr>
        <p:spPr>
          <a:ln/>
        </p:spPr>
        <p:txBody>
          <a:bodyPr/>
          <a:lstStyle>
            <a:lvl1pPr>
              <a:defRPr/>
            </a:lvl1pPr>
          </a:lstStyle>
          <a:p>
            <a:pPr>
              <a:defRPr/>
            </a:pPr>
            <a:endParaRPr lang="ru-RU"/>
          </a:p>
        </p:txBody>
      </p:sp>
      <p:sp>
        <p:nvSpPr>
          <p:cNvPr id="5" name="Rectangle 40"/>
          <p:cNvSpPr>
            <a:spLocks noGrp="1" noChangeArrowheads="1"/>
          </p:cNvSpPr>
          <p:nvPr>
            <p:ph type="ftr" idx="11"/>
          </p:nvPr>
        </p:nvSpPr>
        <p:spPr>
          <a:ln/>
        </p:spPr>
        <p:txBody>
          <a:bodyPr/>
          <a:lstStyle>
            <a:lvl1pPr>
              <a:defRPr/>
            </a:lvl1pPr>
          </a:lstStyle>
          <a:p>
            <a:pPr>
              <a:defRPr/>
            </a:pPr>
            <a:endParaRPr lang="ru-RU"/>
          </a:p>
        </p:txBody>
      </p:sp>
      <p:sp>
        <p:nvSpPr>
          <p:cNvPr id="6" name="Rectangle 41"/>
          <p:cNvSpPr>
            <a:spLocks noGrp="1" noChangeArrowheads="1"/>
          </p:cNvSpPr>
          <p:nvPr>
            <p:ph type="sldNum" idx="12"/>
          </p:nvPr>
        </p:nvSpPr>
        <p:spPr>
          <a:ln/>
        </p:spPr>
        <p:txBody>
          <a:bodyPr/>
          <a:lstStyle>
            <a:lvl1pPr>
              <a:defRPr/>
            </a:lvl1pPr>
          </a:lstStyle>
          <a:p>
            <a:pPr>
              <a:defRPr/>
            </a:pPr>
            <a:fld id="{4EEBE792-B44E-49E1-B0D7-C57756BC9305}"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9"/>
          <p:cNvSpPr>
            <a:spLocks noGrp="1" noChangeArrowheads="1"/>
          </p:cNvSpPr>
          <p:nvPr>
            <p:ph type="dt" idx="10"/>
          </p:nvPr>
        </p:nvSpPr>
        <p:spPr>
          <a:ln/>
        </p:spPr>
        <p:txBody>
          <a:bodyPr/>
          <a:lstStyle>
            <a:lvl1pPr>
              <a:defRPr/>
            </a:lvl1pPr>
          </a:lstStyle>
          <a:p>
            <a:pPr>
              <a:defRPr/>
            </a:pPr>
            <a:endParaRPr lang="ru-RU"/>
          </a:p>
        </p:txBody>
      </p:sp>
      <p:sp>
        <p:nvSpPr>
          <p:cNvPr id="5" name="Rectangle 40"/>
          <p:cNvSpPr>
            <a:spLocks noGrp="1" noChangeArrowheads="1"/>
          </p:cNvSpPr>
          <p:nvPr>
            <p:ph type="ftr" idx="11"/>
          </p:nvPr>
        </p:nvSpPr>
        <p:spPr>
          <a:ln/>
        </p:spPr>
        <p:txBody>
          <a:bodyPr/>
          <a:lstStyle>
            <a:lvl1pPr>
              <a:defRPr/>
            </a:lvl1pPr>
          </a:lstStyle>
          <a:p>
            <a:pPr>
              <a:defRPr/>
            </a:pPr>
            <a:endParaRPr lang="ru-RU"/>
          </a:p>
        </p:txBody>
      </p:sp>
      <p:sp>
        <p:nvSpPr>
          <p:cNvPr id="6" name="Rectangle 41"/>
          <p:cNvSpPr>
            <a:spLocks noGrp="1" noChangeArrowheads="1"/>
          </p:cNvSpPr>
          <p:nvPr>
            <p:ph type="sldNum" idx="12"/>
          </p:nvPr>
        </p:nvSpPr>
        <p:spPr>
          <a:ln/>
        </p:spPr>
        <p:txBody>
          <a:bodyPr/>
          <a:lstStyle>
            <a:lvl1pPr>
              <a:defRPr/>
            </a:lvl1pPr>
          </a:lstStyle>
          <a:p>
            <a:pPr>
              <a:defRPr/>
            </a:pPr>
            <a:fld id="{2A9683A1-6F18-4749-9758-944051585291}"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dt" idx="10"/>
          </p:nvPr>
        </p:nvSpPr>
        <p:spPr>
          <a:ln/>
        </p:spPr>
        <p:txBody>
          <a:bodyPr/>
          <a:lstStyle>
            <a:lvl1pPr>
              <a:defRPr/>
            </a:lvl1pPr>
          </a:lstStyle>
          <a:p>
            <a:pPr>
              <a:defRPr/>
            </a:pPr>
            <a:endParaRPr lang="ru-RU"/>
          </a:p>
        </p:txBody>
      </p:sp>
      <p:sp>
        <p:nvSpPr>
          <p:cNvPr id="6" name="Rectangle 40"/>
          <p:cNvSpPr>
            <a:spLocks noGrp="1" noChangeArrowheads="1"/>
          </p:cNvSpPr>
          <p:nvPr>
            <p:ph type="ftr" idx="11"/>
          </p:nvPr>
        </p:nvSpPr>
        <p:spPr>
          <a:ln/>
        </p:spPr>
        <p:txBody>
          <a:bodyPr/>
          <a:lstStyle>
            <a:lvl1pPr>
              <a:defRPr/>
            </a:lvl1pPr>
          </a:lstStyle>
          <a:p>
            <a:pPr>
              <a:defRPr/>
            </a:pPr>
            <a:endParaRPr lang="ru-RU"/>
          </a:p>
        </p:txBody>
      </p:sp>
      <p:sp>
        <p:nvSpPr>
          <p:cNvPr id="7" name="Rectangle 41"/>
          <p:cNvSpPr>
            <a:spLocks noGrp="1" noChangeArrowheads="1"/>
          </p:cNvSpPr>
          <p:nvPr>
            <p:ph type="sldNum" idx="12"/>
          </p:nvPr>
        </p:nvSpPr>
        <p:spPr>
          <a:ln/>
        </p:spPr>
        <p:txBody>
          <a:bodyPr/>
          <a:lstStyle>
            <a:lvl1pPr>
              <a:defRPr/>
            </a:lvl1pPr>
          </a:lstStyle>
          <a:p>
            <a:pPr>
              <a:defRPr/>
            </a:pPr>
            <a:fld id="{8B4C324B-7DE3-4316-B8E5-3D797CD0F1ED}"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9"/>
          <p:cNvSpPr>
            <a:spLocks noGrp="1" noChangeArrowheads="1"/>
          </p:cNvSpPr>
          <p:nvPr>
            <p:ph type="dt" idx="10"/>
          </p:nvPr>
        </p:nvSpPr>
        <p:spPr>
          <a:ln/>
        </p:spPr>
        <p:txBody>
          <a:bodyPr/>
          <a:lstStyle>
            <a:lvl1pPr>
              <a:defRPr/>
            </a:lvl1pPr>
          </a:lstStyle>
          <a:p>
            <a:pPr>
              <a:defRPr/>
            </a:pPr>
            <a:endParaRPr lang="ru-RU"/>
          </a:p>
        </p:txBody>
      </p:sp>
      <p:sp>
        <p:nvSpPr>
          <p:cNvPr id="8" name="Rectangle 40"/>
          <p:cNvSpPr>
            <a:spLocks noGrp="1" noChangeArrowheads="1"/>
          </p:cNvSpPr>
          <p:nvPr>
            <p:ph type="ftr" idx="11"/>
          </p:nvPr>
        </p:nvSpPr>
        <p:spPr>
          <a:ln/>
        </p:spPr>
        <p:txBody>
          <a:bodyPr/>
          <a:lstStyle>
            <a:lvl1pPr>
              <a:defRPr/>
            </a:lvl1pPr>
          </a:lstStyle>
          <a:p>
            <a:pPr>
              <a:defRPr/>
            </a:pPr>
            <a:endParaRPr lang="ru-RU"/>
          </a:p>
        </p:txBody>
      </p:sp>
      <p:sp>
        <p:nvSpPr>
          <p:cNvPr id="9" name="Rectangle 41"/>
          <p:cNvSpPr>
            <a:spLocks noGrp="1" noChangeArrowheads="1"/>
          </p:cNvSpPr>
          <p:nvPr>
            <p:ph type="sldNum" idx="12"/>
          </p:nvPr>
        </p:nvSpPr>
        <p:spPr>
          <a:ln/>
        </p:spPr>
        <p:txBody>
          <a:bodyPr/>
          <a:lstStyle>
            <a:lvl1pPr>
              <a:defRPr/>
            </a:lvl1pPr>
          </a:lstStyle>
          <a:p>
            <a:pPr>
              <a:defRPr/>
            </a:pPr>
            <a:fld id="{D0A8483F-0C99-4353-97CD-211D2A7BE72B}"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9"/>
          <p:cNvSpPr>
            <a:spLocks noGrp="1" noChangeArrowheads="1"/>
          </p:cNvSpPr>
          <p:nvPr>
            <p:ph type="dt" idx="10"/>
          </p:nvPr>
        </p:nvSpPr>
        <p:spPr>
          <a:ln/>
        </p:spPr>
        <p:txBody>
          <a:bodyPr/>
          <a:lstStyle>
            <a:lvl1pPr>
              <a:defRPr/>
            </a:lvl1pPr>
          </a:lstStyle>
          <a:p>
            <a:pPr>
              <a:defRPr/>
            </a:pPr>
            <a:endParaRPr lang="ru-RU"/>
          </a:p>
        </p:txBody>
      </p:sp>
      <p:sp>
        <p:nvSpPr>
          <p:cNvPr id="4" name="Rectangle 40"/>
          <p:cNvSpPr>
            <a:spLocks noGrp="1" noChangeArrowheads="1"/>
          </p:cNvSpPr>
          <p:nvPr>
            <p:ph type="ftr" idx="11"/>
          </p:nvPr>
        </p:nvSpPr>
        <p:spPr>
          <a:ln/>
        </p:spPr>
        <p:txBody>
          <a:bodyPr/>
          <a:lstStyle>
            <a:lvl1pPr>
              <a:defRPr/>
            </a:lvl1pPr>
          </a:lstStyle>
          <a:p>
            <a:pPr>
              <a:defRPr/>
            </a:pPr>
            <a:endParaRPr lang="ru-RU"/>
          </a:p>
        </p:txBody>
      </p:sp>
      <p:sp>
        <p:nvSpPr>
          <p:cNvPr id="5" name="Rectangle 41"/>
          <p:cNvSpPr>
            <a:spLocks noGrp="1" noChangeArrowheads="1"/>
          </p:cNvSpPr>
          <p:nvPr>
            <p:ph type="sldNum" idx="12"/>
          </p:nvPr>
        </p:nvSpPr>
        <p:spPr>
          <a:ln/>
        </p:spPr>
        <p:txBody>
          <a:bodyPr/>
          <a:lstStyle>
            <a:lvl1pPr>
              <a:defRPr/>
            </a:lvl1pPr>
          </a:lstStyle>
          <a:p>
            <a:pPr>
              <a:defRPr/>
            </a:pPr>
            <a:fld id="{B8F75A24-EBEC-471C-AF0A-7CDDB4F7387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idx="10"/>
          </p:nvPr>
        </p:nvSpPr>
        <p:spPr>
          <a:ln/>
        </p:spPr>
        <p:txBody>
          <a:bodyPr/>
          <a:lstStyle>
            <a:lvl1pPr>
              <a:defRPr/>
            </a:lvl1pPr>
          </a:lstStyle>
          <a:p>
            <a:pPr>
              <a:defRPr/>
            </a:pPr>
            <a:endParaRPr lang="ru-RU"/>
          </a:p>
        </p:txBody>
      </p:sp>
      <p:sp>
        <p:nvSpPr>
          <p:cNvPr id="5" name="Rectangle 40"/>
          <p:cNvSpPr>
            <a:spLocks noGrp="1" noChangeArrowheads="1"/>
          </p:cNvSpPr>
          <p:nvPr>
            <p:ph type="ftr" idx="11"/>
          </p:nvPr>
        </p:nvSpPr>
        <p:spPr>
          <a:ln/>
        </p:spPr>
        <p:txBody>
          <a:bodyPr/>
          <a:lstStyle>
            <a:lvl1pPr>
              <a:defRPr/>
            </a:lvl1pPr>
          </a:lstStyle>
          <a:p>
            <a:pPr>
              <a:defRPr/>
            </a:pPr>
            <a:endParaRPr lang="ru-RU"/>
          </a:p>
        </p:txBody>
      </p:sp>
      <p:sp>
        <p:nvSpPr>
          <p:cNvPr id="6" name="Rectangle 41"/>
          <p:cNvSpPr>
            <a:spLocks noGrp="1" noChangeArrowheads="1"/>
          </p:cNvSpPr>
          <p:nvPr>
            <p:ph type="sldNum" idx="12"/>
          </p:nvPr>
        </p:nvSpPr>
        <p:spPr>
          <a:ln/>
        </p:spPr>
        <p:txBody>
          <a:bodyPr/>
          <a:lstStyle>
            <a:lvl1pPr>
              <a:defRPr/>
            </a:lvl1pPr>
          </a:lstStyle>
          <a:p>
            <a:pPr>
              <a:defRPr/>
            </a:pPr>
            <a:fld id="{7A599C65-FB75-43B9-A7E5-BAB6BDBD16B7}"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dt" idx="10"/>
          </p:nvPr>
        </p:nvSpPr>
        <p:spPr>
          <a:ln/>
        </p:spPr>
        <p:txBody>
          <a:bodyPr/>
          <a:lstStyle>
            <a:lvl1pPr>
              <a:defRPr/>
            </a:lvl1pPr>
          </a:lstStyle>
          <a:p>
            <a:pPr>
              <a:defRPr/>
            </a:pPr>
            <a:endParaRPr lang="ru-RU"/>
          </a:p>
        </p:txBody>
      </p:sp>
      <p:sp>
        <p:nvSpPr>
          <p:cNvPr id="3" name="Rectangle 40"/>
          <p:cNvSpPr>
            <a:spLocks noGrp="1" noChangeArrowheads="1"/>
          </p:cNvSpPr>
          <p:nvPr>
            <p:ph type="ftr" idx="11"/>
          </p:nvPr>
        </p:nvSpPr>
        <p:spPr>
          <a:ln/>
        </p:spPr>
        <p:txBody>
          <a:bodyPr/>
          <a:lstStyle>
            <a:lvl1pPr>
              <a:defRPr/>
            </a:lvl1pPr>
          </a:lstStyle>
          <a:p>
            <a:pPr>
              <a:defRPr/>
            </a:pPr>
            <a:endParaRPr lang="ru-RU"/>
          </a:p>
        </p:txBody>
      </p:sp>
      <p:sp>
        <p:nvSpPr>
          <p:cNvPr id="4" name="Rectangle 41"/>
          <p:cNvSpPr>
            <a:spLocks noGrp="1" noChangeArrowheads="1"/>
          </p:cNvSpPr>
          <p:nvPr>
            <p:ph type="sldNum" idx="12"/>
          </p:nvPr>
        </p:nvSpPr>
        <p:spPr>
          <a:ln/>
        </p:spPr>
        <p:txBody>
          <a:bodyPr/>
          <a:lstStyle>
            <a:lvl1pPr>
              <a:defRPr/>
            </a:lvl1pPr>
          </a:lstStyle>
          <a:p>
            <a:pPr>
              <a:defRPr/>
            </a:pPr>
            <a:fld id="{8DE00356-6EDD-4C75-9668-839721D03827}"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idx="10"/>
          </p:nvPr>
        </p:nvSpPr>
        <p:spPr>
          <a:ln/>
        </p:spPr>
        <p:txBody>
          <a:bodyPr/>
          <a:lstStyle>
            <a:lvl1pPr>
              <a:defRPr/>
            </a:lvl1pPr>
          </a:lstStyle>
          <a:p>
            <a:pPr>
              <a:defRPr/>
            </a:pPr>
            <a:endParaRPr lang="ru-RU"/>
          </a:p>
        </p:txBody>
      </p:sp>
      <p:sp>
        <p:nvSpPr>
          <p:cNvPr id="6" name="Rectangle 40"/>
          <p:cNvSpPr>
            <a:spLocks noGrp="1" noChangeArrowheads="1"/>
          </p:cNvSpPr>
          <p:nvPr>
            <p:ph type="ftr" idx="11"/>
          </p:nvPr>
        </p:nvSpPr>
        <p:spPr>
          <a:ln/>
        </p:spPr>
        <p:txBody>
          <a:bodyPr/>
          <a:lstStyle>
            <a:lvl1pPr>
              <a:defRPr/>
            </a:lvl1pPr>
          </a:lstStyle>
          <a:p>
            <a:pPr>
              <a:defRPr/>
            </a:pPr>
            <a:endParaRPr lang="ru-RU"/>
          </a:p>
        </p:txBody>
      </p:sp>
      <p:sp>
        <p:nvSpPr>
          <p:cNvPr id="7" name="Rectangle 41"/>
          <p:cNvSpPr>
            <a:spLocks noGrp="1" noChangeArrowheads="1"/>
          </p:cNvSpPr>
          <p:nvPr>
            <p:ph type="sldNum" idx="12"/>
          </p:nvPr>
        </p:nvSpPr>
        <p:spPr>
          <a:ln/>
        </p:spPr>
        <p:txBody>
          <a:bodyPr/>
          <a:lstStyle>
            <a:lvl1pPr>
              <a:defRPr/>
            </a:lvl1pPr>
          </a:lstStyle>
          <a:p>
            <a:pPr>
              <a:defRPr/>
            </a:pPr>
            <a:fld id="{541C8991-B7A8-4E16-BC0B-297940D6C410}"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idx="10"/>
          </p:nvPr>
        </p:nvSpPr>
        <p:spPr>
          <a:ln/>
        </p:spPr>
        <p:txBody>
          <a:bodyPr/>
          <a:lstStyle>
            <a:lvl1pPr>
              <a:defRPr/>
            </a:lvl1pPr>
          </a:lstStyle>
          <a:p>
            <a:pPr>
              <a:defRPr/>
            </a:pPr>
            <a:endParaRPr lang="ru-RU"/>
          </a:p>
        </p:txBody>
      </p:sp>
      <p:sp>
        <p:nvSpPr>
          <p:cNvPr id="6" name="Rectangle 40"/>
          <p:cNvSpPr>
            <a:spLocks noGrp="1" noChangeArrowheads="1"/>
          </p:cNvSpPr>
          <p:nvPr>
            <p:ph type="ftr" idx="11"/>
          </p:nvPr>
        </p:nvSpPr>
        <p:spPr>
          <a:ln/>
        </p:spPr>
        <p:txBody>
          <a:bodyPr/>
          <a:lstStyle>
            <a:lvl1pPr>
              <a:defRPr/>
            </a:lvl1pPr>
          </a:lstStyle>
          <a:p>
            <a:pPr>
              <a:defRPr/>
            </a:pPr>
            <a:endParaRPr lang="ru-RU"/>
          </a:p>
        </p:txBody>
      </p:sp>
      <p:sp>
        <p:nvSpPr>
          <p:cNvPr id="7" name="Rectangle 41"/>
          <p:cNvSpPr>
            <a:spLocks noGrp="1" noChangeArrowheads="1"/>
          </p:cNvSpPr>
          <p:nvPr>
            <p:ph type="sldNum" idx="12"/>
          </p:nvPr>
        </p:nvSpPr>
        <p:spPr>
          <a:ln/>
        </p:spPr>
        <p:txBody>
          <a:bodyPr/>
          <a:lstStyle>
            <a:lvl1pPr>
              <a:defRPr/>
            </a:lvl1pPr>
          </a:lstStyle>
          <a:p>
            <a:pPr>
              <a:defRPr/>
            </a:pPr>
            <a:fld id="{A751C001-5208-4F5A-91DD-F624159B917A}"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idx="10"/>
          </p:nvPr>
        </p:nvSpPr>
        <p:spPr>
          <a:ln/>
        </p:spPr>
        <p:txBody>
          <a:bodyPr/>
          <a:lstStyle>
            <a:lvl1pPr>
              <a:defRPr/>
            </a:lvl1pPr>
          </a:lstStyle>
          <a:p>
            <a:pPr>
              <a:defRPr/>
            </a:pPr>
            <a:endParaRPr lang="ru-RU"/>
          </a:p>
        </p:txBody>
      </p:sp>
      <p:sp>
        <p:nvSpPr>
          <p:cNvPr id="5" name="Rectangle 40"/>
          <p:cNvSpPr>
            <a:spLocks noGrp="1" noChangeArrowheads="1"/>
          </p:cNvSpPr>
          <p:nvPr>
            <p:ph type="ftr" idx="11"/>
          </p:nvPr>
        </p:nvSpPr>
        <p:spPr>
          <a:ln/>
        </p:spPr>
        <p:txBody>
          <a:bodyPr/>
          <a:lstStyle>
            <a:lvl1pPr>
              <a:defRPr/>
            </a:lvl1pPr>
          </a:lstStyle>
          <a:p>
            <a:pPr>
              <a:defRPr/>
            </a:pPr>
            <a:endParaRPr lang="ru-RU"/>
          </a:p>
        </p:txBody>
      </p:sp>
      <p:sp>
        <p:nvSpPr>
          <p:cNvPr id="6" name="Rectangle 41"/>
          <p:cNvSpPr>
            <a:spLocks noGrp="1" noChangeArrowheads="1"/>
          </p:cNvSpPr>
          <p:nvPr>
            <p:ph type="sldNum" idx="12"/>
          </p:nvPr>
        </p:nvSpPr>
        <p:spPr>
          <a:ln/>
        </p:spPr>
        <p:txBody>
          <a:bodyPr/>
          <a:lstStyle>
            <a:lvl1pPr>
              <a:defRPr/>
            </a:lvl1pPr>
          </a:lstStyle>
          <a:p>
            <a:pPr>
              <a:defRPr/>
            </a:pPr>
            <a:fld id="{51D23EB7-2E8D-426B-8F71-CE4AE308A782}"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604963"/>
            <a:ext cx="2055813" cy="45243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4963"/>
            <a:ext cx="6019800" cy="45243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idx="10"/>
          </p:nvPr>
        </p:nvSpPr>
        <p:spPr>
          <a:ln/>
        </p:spPr>
        <p:txBody>
          <a:bodyPr/>
          <a:lstStyle>
            <a:lvl1pPr>
              <a:defRPr/>
            </a:lvl1pPr>
          </a:lstStyle>
          <a:p>
            <a:pPr>
              <a:defRPr/>
            </a:pPr>
            <a:endParaRPr lang="ru-RU"/>
          </a:p>
        </p:txBody>
      </p:sp>
      <p:sp>
        <p:nvSpPr>
          <p:cNvPr id="5" name="Rectangle 40"/>
          <p:cNvSpPr>
            <a:spLocks noGrp="1" noChangeArrowheads="1"/>
          </p:cNvSpPr>
          <p:nvPr>
            <p:ph type="ftr" idx="11"/>
          </p:nvPr>
        </p:nvSpPr>
        <p:spPr>
          <a:ln/>
        </p:spPr>
        <p:txBody>
          <a:bodyPr/>
          <a:lstStyle>
            <a:lvl1pPr>
              <a:defRPr/>
            </a:lvl1pPr>
          </a:lstStyle>
          <a:p>
            <a:pPr>
              <a:defRPr/>
            </a:pPr>
            <a:endParaRPr lang="ru-RU"/>
          </a:p>
        </p:txBody>
      </p:sp>
      <p:sp>
        <p:nvSpPr>
          <p:cNvPr id="6" name="Rectangle 41"/>
          <p:cNvSpPr>
            <a:spLocks noGrp="1" noChangeArrowheads="1"/>
          </p:cNvSpPr>
          <p:nvPr>
            <p:ph type="sldNum" idx="12"/>
          </p:nvPr>
        </p:nvSpPr>
        <p:spPr>
          <a:ln/>
        </p:spPr>
        <p:txBody>
          <a:bodyPr/>
          <a:lstStyle>
            <a:lvl1pPr>
              <a:defRPr/>
            </a:lvl1pPr>
          </a:lstStyle>
          <a:p>
            <a:pPr>
              <a:defRPr/>
            </a:pPr>
            <a:fld id="{1112F208-9074-446D-8FF1-611A0DDE2E4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9"/>
          <p:cNvSpPr>
            <a:spLocks noGrp="1" noChangeArrowheads="1"/>
          </p:cNvSpPr>
          <p:nvPr>
            <p:ph type="dt" idx="10"/>
          </p:nvPr>
        </p:nvSpPr>
        <p:spPr>
          <a:ln/>
        </p:spPr>
        <p:txBody>
          <a:bodyPr/>
          <a:lstStyle>
            <a:lvl1pPr>
              <a:defRPr/>
            </a:lvl1pPr>
          </a:lstStyle>
          <a:p>
            <a:pPr>
              <a:defRPr/>
            </a:pPr>
            <a:endParaRPr lang="ru-RU"/>
          </a:p>
        </p:txBody>
      </p:sp>
      <p:sp>
        <p:nvSpPr>
          <p:cNvPr id="5" name="Rectangle 40"/>
          <p:cNvSpPr>
            <a:spLocks noGrp="1" noChangeArrowheads="1"/>
          </p:cNvSpPr>
          <p:nvPr>
            <p:ph type="ftr" idx="11"/>
          </p:nvPr>
        </p:nvSpPr>
        <p:spPr>
          <a:ln/>
        </p:spPr>
        <p:txBody>
          <a:bodyPr/>
          <a:lstStyle>
            <a:lvl1pPr>
              <a:defRPr/>
            </a:lvl1pPr>
          </a:lstStyle>
          <a:p>
            <a:pPr>
              <a:defRPr/>
            </a:pPr>
            <a:endParaRPr lang="ru-RU"/>
          </a:p>
        </p:txBody>
      </p:sp>
      <p:sp>
        <p:nvSpPr>
          <p:cNvPr id="6" name="Rectangle 41"/>
          <p:cNvSpPr>
            <a:spLocks noGrp="1" noChangeArrowheads="1"/>
          </p:cNvSpPr>
          <p:nvPr>
            <p:ph type="sldNum" idx="12"/>
          </p:nvPr>
        </p:nvSpPr>
        <p:spPr>
          <a:ln/>
        </p:spPr>
        <p:txBody>
          <a:bodyPr/>
          <a:lstStyle>
            <a:lvl1pPr>
              <a:defRPr/>
            </a:lvl1pPr>
          </a:lstStyle>
          <a:p>
            <a:pPr>
              <a:defRPr/>
            </a:pPr>
            <a:fld id="{33F2A96D-4F21-4EB2-8900-7F819B732AC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7013"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3" y="1600200"/>
            <a:ext cx="4038600"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dt" idx="10"/>
          </p:nvPr>
        </p:nvSpPr>
        <p:spPr>
          <a:ln/>
        </p:spPr>
        <p:txBody>
          <a:bodyPr/>
          <a:lstStyle>
            <a:lvl1pPr>
              <a:defRPr/>
            </a:lvl1pPr>
          </a:lstStyle>
          <a:p>
            <a:pPr>
              <a:defRPr/>
            </a:pPr>
            <a:endParaRPr lang="ru-RU"/>
          </a:p>
        </p:txBody>
      </p:sp>
      <p:sp>
        <p:nvSpPr>
          <p:cNvPr id="6" name="Rectangle 40"/>
          <p:cNvSpPr>
            <a:spLocks noGrp="1" noChangeArrowheads="1"/>
          </p:cNvSpPr>
          <p:nvPr>
            <p:ph type="ftr" idx="11"/>
          </p:nvPr>
        </p:nvSpPr>
        <p:spPr>
          <a:ln/>
        </p:spPr>
        <p:txBody>
          <a:bodyPr/>
          <a:lstStyle>
            <a:lvl1pPr>
              <a:defRPr/>
            </a:lvl1pPr>
          </a:lstStyle>
          <a:p>
            <a:pPr>
              <a:defRPr/>
            </a:pPr>
            <a:endParaRPr lang="ru-RU"/>
          </a:p>
        </p:txBody>
      </p:sp>
      <p:sp>
        <p:nvSpPr>
          <p:cNvPr id="7" name="Rectangle 41"/>
          <p:cNvSpPr>
            <a:spLocks noGrp="1" noChangeArrowheads="1"/>
          </p:cNvSpPr>
          <p:nvPr>
            <p:ph type="sldNum" idx="12"/>
          </p:nvPr>
        </p:nvSpPr>
        <p:spPr>
          <a:ln/>
        </p:spPr>
        <p:txBody>
          <a:bodyPr/>
          <a:lstStyle>
            <a:lvl1pPr>
              <a:defRPr/>
            </a:lvl1pPr>
          </a:lstStyle>
          <a:p>
            <a:pPr>
              <a:defRPr/>
            </a:pPr>
            <a:fld id="{70D553E4-61F1-4D0C-870B-B60EA70EDAA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9"/>
          <p:cNvSpPr>
            <a:spLocks noGrp="1" noChangeArrowheads="1"/>
          </p:cNvSpPr>
          <p:nvPr>
            <p:ph type="dt" idx="10"/>
          </p:nvPr>
        </p:nvSpPr>
        <p:spPr>
          <a:ln/>
        </p:spPr>
        <p:txBody>
          <a:bodyPr/>
          <a:lstStyle>
            <a:lvl1pPr>
              <a:defRPr/>
            </a:lvl1pPr>
          </a:lstStyle>
          <a:p>
            <a:pPr>
              <a:defRPr/>
            </a:pPr>
            <a:endParaRPr lang="ru-RU"/>
          </a:p>
        </p:txBody>
      </p:sp>
      <p:sp>
        <p:nvSpPr>
          <p:cNvPr id="8" name="Rectangle 40"/>
          <p:cNvSpPr>
            <a:spLocks noGrp="1" noChangeArrowheads="1"/>
          </p:cNvSpPr>
          <p:nvPr>
            <p:ph type="ftr" idx="11"/>
          </p:nvPr>
        </p:nvSpPr>
        <p:spPr>
          <a:ln/>
        </p:spPr>
        <p:txBody>
          <a:bodyPr/>
          <a:lstStyle>
            <a:lvl1pPr>
              <a:defRPr/>
            </a:lvl1pPr>
          </a:lstStyle>
          <a:p>
            <a:pPr>
              <a:defRPr/>
            </a:pPr>
            <a:endParaRPr lang="ru-RU"/>
          </a:p>
        </p:txBody>
      </p:sp>
      <p:sp>
        <p:nvSpPr>
          <p:cNvPr id="9" name="Rectangle 41"/>
          <p:cNvSpPr>
            <a:spLocks noGrp="1" noChangeArrowheads="1"/>
          </p:cNvSpPr>
          <p:nvPr>
            <p:ph type="sldNum" idx="12"/>
          </p:nvPr>
        </p:nvSpPr>
        <p:spPr>
          <a:ln/>
        </p:spPr>
        <p:txBody>
          <a:bodyPr/>
          <a:lstStyle>
            <a:lvl1pPr>
              <a:defRPr/>
            </a:lvl1pPr>
          </a:lstStyle>
          <a:p>
            <a:pPr>
              <a:defRPr/>
            </a:pPr>
            <a:fld id="{8CA6E52E-39E8-4676-BEF5-220A1F3ADD8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9"/>
          <p:cNvSpPr>
            <a:spLocks noGrp="1" noChangeArrowheads="1"/>
          </p:cNvSpPr>
          <p:nvPr>
            <p:ph type="dt" idx="10"/>
          </p:nvPr>
        </p:nvSpPr>
        <p:spPr>
          <a:ln/>
        </p:spPr>
        <p:txBody>
          <a:bodyPr/>
          <a:lstStyle>
            <a:lvl1pPr>
              <a:defRPr/>
            </a:lvl1pPr>
          </a:lstStyle>
          <a:p>
            <a:pPr>
              <a:defRPr/>
            </a:pPr>
            <a:endParaRPr lang="ru-RU"/>
          </a:p>
        </p:txBody>
      </p:sp>
      <p:sp>
        <p:nvSpPr>
          <p:cNvPr id="4" name="Rectangle 40"/>
          <p:cNvSpPr>
            <a:spLocks noGrp="1" noChangeArrowheads="1"/>
          </p:cNvSpPr>
          <p:nvPr>
            <p:ph type="ftr" idx="11"/>
          </p:nvPr>
        </p:nvSpPr>
        <p:spPr>
          <a:ln/>
        </p:spPr>
        <p:txBody>
          <a:bodyPr/>
          <a:lstStyle>
            <a:lvl1pPr>
              <a:defRPr/>
            </a:lvl1pPr>
          </a:lstStyle>
          <a:p>
            <a:pPr>
              <a:defRPr/>
            </a:pPr>
            <a:endParaRPr lang="ru-RU"/>
          </a:p>
        </p:txBody>
      </p:sp>
      <p:sp>
        <p:nvSpPr>
          <p:cNvPr id="5" name="Rectangle 41"/>
          <p:cNvSpPr>
            <a:spLocks noGrp="1" noChangeArrowheads="1"/>
          </p:cNvSpPr>
          <p:nvPr>
            <p:ph type="sldNum" idx="12"/>
          </p:nvPr>
        </p:nvSpPr>
        <p:spPr>
          <a:ln/>
        </p:spPr>
        <p:txBody>
          <a:bodyPr/>
          <a:lstStyle>
            <a:lvl1pPr>
              <a:defRPr/>
            </a:lvl1pPr>
          </a:lstStyle>
          <a:p>
            <a:pPr>
              <a:defRPr/>
            </a:pPr>
            <a:fld id="{8FA39A16-244B-48DA-A094-2CB79AC9A65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dt" idx="10"/>
          </p:nvPr>
        </p:nvSpPr>
        <p:spPr>
          <a:ln/>
        </p:spPr>
        <p:txBody>
          <a:bodyPr/>
          <a:lstStyle>
            <a:lvl1pPr>
              <a:defRPr/>
            </a:lvl1pPr>
          </a:lstStyle>
          <a:p>
            <a:pPr>
              <a:defRPr/>
            </a:pPr>
            <a:endParaRPr lang="ru-RU"/>
          </a:p>
        </p:txBody>
      </p:sp>
      <p:sp>
        <p:nvSpPr>
          <p:cNvPr id="3" name="Rectangle 40"/>
          <p:cNvSpPr>
            <a:spLocks noGrp="1" noChangeArrowheads="1"/>
          </p:cNvSpPr>
          <p:nvPr>
            <p:ph type="ftr" idx="11"/>
          </p:nvPr>
        </p:nvSpPr>
        <p:spPr>
          <a:ln/>
        </p:spPr>
        <p:txBody>
          <a:bodyPr/>
          <a:lstStyle>
            <a:lvl1pPr>
              <a:defRPr/>
            </a:lvl1pPr>
          </a:lstStyle>
          <a:p>
            <a:pPr>
              <a:defRPr/>
            </a:pPr>
            <a:endParaRPr lang="ru-RU"/>
          </a:p>
        </p:txBody>
      </p:sp>
      <p:sp>
        <p:nvSpPr>
          <p:cNvPr id="4" name="Rectangle 41"/>
          <p:cNvSpPr>
            <a:spLocks noGrp="1" noChangeArrowheads="1"/>
          </p:cNvSpPr>
          <p:nvPr>
            <p:ph type="sldNum" idx="12"/>
          </p:nvPr>
        </p:nvSpPr>
        <p:spPr>
          <a:ln/>
        </p:spPr>
        <p:txBody>
          <a:bodyPr/>
          <a:lstStyle>
            <a:lvl1pPr>
              <a:defRPr/>
            </a:lvl1pPr>
          </a:lstStyle>
          <a:p>
            <a:pPr>
              <a:defRPr/>
            </a:pPr>
            <a:fld id="{994B5873-2A20-4BF4-B47C-D86EE6062B3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idx="10"/>
          </p:nvPr>
        </p:nvSpPr>
        <p:spPr>
          <a:ln/>
        </p:spPr>
        <p:txBody>
          <a:bodyPr/>
          <a:lstStyle>
            <a:lvl1pPr>
              <a:defRPr/>
            </a:lvl1pPr>
          </a:lstStyle>
          <a:p>
            <a:pPr>
              <a:defRPr/>
            </a:pPr>
            <a:endParaRPr lang="ru-RU"/>
          </a:p>
        </p:txBody>
      </p:sp>
      <p:sp>
        <p:nvSpPr>
          <p:cNvPr id="6" name="Rectangle 40"/>
          <p:cNvSpPr>
            <a:spLocks noGrp="1" noChangeArrowheads="1"/>
          </p:cNvSpPr>
          <p:nvPr>
            <p:ph type="ftr" idx="11"/>
          </p:nvPr>
        </p:nvSpPr>
        <p:spPr>
          <a:ln/>
        </p:spPr>
        <p:txBody>
          <a:bodyPr/>
          <a:lstStyle>
            <a:lvl1pPr>
              <a:defRPr/>
            </a:lvl1pPr>
          </a:lstStyle>
          <a:p>
            <a:pPr>
              <a:defRPr/>
            </a:pPr>
            <a:endParaRPr lang="ru-RU"/>
          </a:p>
        </p:txBody>
      </p:sp>
      <p:sp>
        <p:nvSpPr>
          <p:cNvPr id="7" name="Rectangle 41"/>
          <p:cNvSpPr>
            <a:spLocks noGrp="1" noChangeArrowheads="1"/>
          </p:cNvSpPr>
          <p:nvPr>
            <p:ph type="sldNum" idx="12"/>
          </p:nvPr>
        </p:nvSpPr>
        <p:spPr>
          <a:ln/>
        </p:spPr>
        <p:txBody>
          <a:bodyPr/>
          <a:lstStyle>
            <a:lvl1pPr>
              <a:defRPr/>
            </a:lvl1pPr>
          </a:lstStyle>
          <a:p>
            <a:pPr>
              <a:defRPr/>
            </a:pPr>
            <a:fld id="{0BD818EE-1E3F-4A33-86E2-FCCD4902F98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idx="10"/>
          </p:nvPr>
        </p:nvSpPr>
        <p:spPr>
          <a:ln/>
        </p:spPr>
        <p:txBody>
          <a:bodyPr/>
          <a:lstStyle>
            <a:lvl1pPr>
              <a:defRPr/>
            </a:lvl1pPr>
          </a:lstStyle>
          <a:p>
            <a:pPr>
              <a:defRPr/>
            </a:pPr>
            <a:endParaRPr lang="ru-RU"/>
          </a:p>
        </p:txBody>
      </p:sp>
      <p:sp>
        <p:nvSpPr>
          <p:cNvPr id="6" name="Rectangle 40"/>
          <p:cNvSpPr>
            <a:spLocks noGrp="1" noChangeArrowheads="1"/>
          </p:cNvSpPr>
          <p:nvPr>
            <p:ph type="ftr" idx="11"/>
          </p:nvPr>
        </p:nvSpPr>
        <p:spPr>
          <a:ln/>
        </p:spPr>
        <p:txBody>
          <a:bodyPr/>
          <a:lstStyle>
            <a:lvl1pPr>
              <a:defRPr/>
            </a:lvl1pPr>
          </a:lstStyle>
          <a:p>
            <a:pPr>
              <a:defRPr/>
            </a:pPr>
            <a:endParaRPr lang="ru-RU"/>
          </a:p>
        </p:txBody>
      </p:sp>
      <p:sp>
        <p:nvSpPr>
          <p:cNvPr id="7" name="Rectangle 41"/>
          <p:cNvSpPr>
            <a:spLocks noGrp="1" noChangeArrowheads="1"/>
          </p:cNvSpPr>
          <p:nvPr>
            <p:ph type="sldNum" idx="12"/>
          </p:nvPr>
        </p:nvSpPr>
        <p:spPr>
          <a:ln/>
        </p:spPr>
        <p:txBody>
          <a:bodyPr/>
          <a:lstStyle>
            <a:lvl1pPr>
              <a:defRPr/>
            </a:lvl1pPr>
          </a:lstStyle>
          <a:p>
            <a:pPr>
              <a:defRPr/>
            </a:pPr>
            <a:fld id="{5EE73084-8192-4AB3-B0CF-D23B263B38F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274F"/>
            </a:gs>
            <a:gs pos="100000">
              <a:srgbClr val="0066CC"/>
            </a:gs>
          </a:gsLst>
          <a:lin ang="5400000" scaled="1"/>
        </a:gra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1588" y="0"/>
            <a:ext cx="9147175" cy="6850063"/>
            <a:chOff x="1" y="0"/>
            <a:chExt cx="5762" cy="4315"/>
          </a:xfrm>
        </p:grpSpPr>
        <p:sp>
          <p:nvSpPr>
            <p:cNvPr id="1026" name="Freeform 2"/>
            <p:cNvSpPr>
              <a:spLocks noChangeArrowheads="1"/>
            </p:cNvSpPr>
            <p:nvPr/>
          </p:nvSpPr>
          <p:spPr bwMode="auto">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rgbClr val="002347"/>
                </a:gs>
                <a:gs pos="100000">
                  <a:srgbClr val="003B76"/>
                </a:gs>
              </a:gsLst>
              <a:lin ang="5400000" scaled="1"/>
            </a:gradFill>
            <a:ln w="9525">
              <a:noFill/>
              <a:round/>
              <a:headEnd/>
              <a:tailEnd/>
            </a:ln>
            <a:effectLst/>
          </p:spPr>
          <p:txBody>
            <a:bodyPr wrap="none" anchor="ctr"/>
            <a:lstStyle/>
            <a:p>
              <a:pPr>
                <a:defRPr/>
              </a:pPr>
              <a:endParaRPr lang="ru-RU"/>
            </a:p>
          </p:txBody>
        </p:sp>
        <p:sp>
          <p:nvSpPr>
            <p:cNvPr id="1027" name="Freeform 3"/>
            <p:cNvSpPr>
              <a:spLocks noChangeArrowheads="1"/>
            </p:cNvSpPr>
            <p:nvPr/>
          </p:nvSpPr>
          <p:spPr bwMode="auto">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rgbClr val="002347"/>
                </a:gs>
                <a:gs pos="100000">
                  <a:srgbClr val="003B76"/>
                </a:gs>
              </a:gsLst>
              <a:lin ang="5400000" scaled="1"/>
            </a:gradFill>
            <a:ln w="9525">
              <a:noFill/>
              <a:round/>
              <a:headEnd/>
              <a:tailEnd/>
            </a:ln>
            <a:effectLst/>
          </p:spPr>
          <p:txBody>
            <a:bodyPr wrap="none" anchor="ctr"/>
            <a:lstStyle/>
            <a:p>
              <a:pPr>
                <a:defRPr/>
              </a:pPr>
              <a:endParaRPr lang="ru-RU"/>
            </a:p>
          </p:txBody>
        </p:sp>
        <p:sp>
          <p:nvSpPr>
            <p:cNvPr id="1028" name="Freeform 4"/>
            <p:cNvSpPr>
              <a:spLocks noChangeArrowheads="1"/>
            </p:cNvSpPr>
            <p:nvPr/>
          </p:nvSpPr>
          <p:spPr bwMode="auto">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rgbClr val="002347"/>
                </a:gs>
                <a:gs pos="100000">
                  <a:srgbClr val="003B76"/>
                </a:gs>
              </a:gsLst>
              <a:lin ang="5400000" scaled="1"/>
            </a:gradFill>
            <a:ln w="9525">
              <a:noFill/>
              <a:round/>
              <a:headEnd/>
              <a:tailEnd/>
            </a:ln>
            <a:effectLst/>
          </p:spPr>
          <p:txBody>
            <a:bodyPr wrap="none" anchor="ctr"/>
            <a:lstStyle/>
            <a:p>
              <a:pPr>
                <a:defRPr/>
              </a:pPr>
              <a:endParaRPr lang="ru-RU"/>
            </a:p>
          </p:txBody>
        </p:sp>
        <p:grpSp>
          <p:nvGrpSpPr>
            <p:cNvPr id="2059" name="Group 5"/>
            <p:cNvGrpSpPr>
              <a:grpSpLocks/>
            </p:cNvGrpSpPr>
            <p:nvPr/>
          </p:nvGrpSpPr>
          <p:grpSpPr bwMode="auto">
            <a:xfrm>
              <a:off x="288" y="0"/>
              <a:ext cx="5097" cy="4315"/>
              <a:chOff x="288" y="0"/>
              <a:chExt cx="5097" cy="4315"/>
            </a:xfrm>
          </p:grpSpPr>
          <p:sp>
            <p:nvSpPr>
              <p:cNvPr id="1030" name="Freeform 6"/>
              <p:cNvSpPr>
                <a:spLocks noChangeArrowheads="1"/>
              </p:cNvSpPr>
              <p:nvPr/>
            </p:nvSpPr>
            <p:spPr bwMode="auto">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1031" name="Freeform 7"/>
              <p:cNvSpPr>
                <a:spLocks noChangeArrowheads="1"/>
              </p:cNvSpPr>
              <p:nvPr/>
            </p:nvSpPr>
            <p:spPr bwMode="auto">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1032" name="Freeform 8"/>
              <p:cNvSpPr>
                <a:spLocks noChangeArrowheads="1"/>
              </p:cNvSpPr>
              <p:nvPr/>
            </p:nvSpPr>
            <p:spPr bwMode="auto">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1033" name="Freeform 9"/>
              <p:cNvSpPr>
                <a:spLocks noChangeArrowheads="1"/>
              </p:cNvSpPr>
              <p:nvPr/>
            </p:nvSpPr>
            <p:spPr bwMode="auto">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1034" name="Freeform 10"/>
              <p:cNvSpPr>
                <a:spLocks noChangeArrowheads="1"/>
              </p:cNvSpPr>
              <p:nvPr/>
            </p:nvSpPr>
            <p:spPr bwMode="auto">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1035" name="Freeform 11"/>
              <p:cNvSpPr>
                <a:spLocks noChangeArrowheads="1"/>
              </p:cNvSpPr>
              <p:nvPr/>
            </p:nvSpPr>
            <p:spPr bwMode="auto">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1036" name="Freeform 12"/>
              <p:cNvSpPr>
                <a:spLocks noChangeArrowheads="1"/>
              </p:cNvSpPr>
              <p:nvPr/>
            </p:nvSpPr>
            <p:spPr bwMode="auto">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1037" name="Freeform 13"/>
              <p:cNvSpPr>
                <a:spLocks noChangeArrowheads="1"/>
              </p:cNvSpPr>
              <p:nvPr/>
            </p:nvSpPr>
            <p:spPr bwMode="auto">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1038" name="Freeform 14"/>
              <p:cNvSpPr>
                <a:spLocks noChangeArrowheads="1"/>
              </p:cNvSpPr>
              <p:nvPr/>
            </p:nvSpPr>
            <p:spPr bwMode="auto">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1039" name="Freeform 15"/>
              <p:cNvSpPr>
                <a:spLocks noChangeArrowheads="1"/>
              </p:cNvSpPr>
              <p:nvPr/>
            </p:nvSpPr>
            <p:spPr bwMode="auto">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1040" name="Freeform 16"/>
              <p:cNvSpPr>
                <a:spLocks noChangeArrowheads="1"/>
              </p:cNvSpPr>
              <p:nvPr/>
            </p:nvSpPr>
            <p:spPr bwMode="auto">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1041" name="Freeform 17"/>
              <p:cNvSpPr>
                <a:spLocks noChangeArrowheads="1"/>
              </p:cNvSpPr>
              <p:nvPr/>
            </p:nvSpPr>
            <p:spPr bwMode="auto">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1042" name="Freeform 18"/>
              <p:cNvSpPr>
                <a:spLocks noChangeArrowheads="1"/>
              </p:cNvSpPr>
              <p:nvPr/>
            </p:nvSpPr>
            <p:spPr bwMode="auto">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grpSp>
        <p:sp>
          <p:nvSpPr>
            <p:cNvPr id="1043" name="Freeform 19"/>
            <p:cNvSpPr>
              <a:spLocks noChangeArrowheads="1"/>
            </p:cNvSpPr>
            <p:nvPr/>
          </p:nvSpPr>
          <p:spPr bwMode="auto">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rgbClr val="002347"/>
                </a:gs>
                <a:gs pos="100000">
                  <a:srgbClr val="003B76"/>
                </a:gs>
              </a:gsLst>
              <a:lin ang="5400000" scaled="1"/>
            </a:gradFill>
            <a:ln w="9525">
              <a:noFill/>
              <a:round/>
              <a:headEnd/>
              <a:tailEnd/>
            </a:ln>
            <a:effectLst/>
          </p:spPr>
          <p:txBody>
            <a:bodyPr wrap="none" anchor="ctr"/>
            <a:lstStyle/>
            <a:p>
              <a:pPr>
                <a:defRPr/>
              </a:pPr>
              <a:endParaRPr lang="ru-RU"/>
            </a:p>
          </p:txBody>
        </p:sp>
        <p:sp>
          <p:nvSpPr>
            <p:cNvPr id="1044" name="Freeform 20"/>
            <p:cNvSpPr>
              <a:spLocks noChangeArrowheads="1"/>
            </p:cNvSpPr>
            <p:nvPr/>
          </p:nvSpPr>
          <p:spPr bwMode="auto">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rgbClr val="002347"/>
                </a:gs>
                <a:gs pos="100000">
                  <a:srgbClr val="003B76"/>
                </a:gs>
              </a:gsLst>
              <a:lin ang="5400000" scaled="1"/>
            </a:gradFill>
            <a:ln w="9525">
              <a:noFill/>
              <a:round/>
              <a:headEnd/>
              <a:tailEnd/>
            </a:ln>
            <a:effectLst/>
          </p:spPr>
          <p:txBody>
            <a:bodyPr wrap="none" anchor="ctr"/>
            <a:lstStyle/>
            <a:p>
              <a:pPr>
                <a:defRPr/>
              </a:pPr>
              <a:endParaRPr lang="ru-RU"/>
            </a:p>
          </p:txBody>
        </p:sp>
        <p:sp>
          <p:nvSpPr>
            <p:cNvPr id="1045" name="Freeform 21"/>
            <p:cNvSpPr>
              <a:spLocks noChangeArrowheads="1"/>
            </p:cNvSpPr>
            <p:nvPr/>
          </p:nvSpPr>
          <p:spPr bwMode="auto">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rgbClr val="005FBF"/>
                </a:gs>
                <a:gs pos="100000">
                  <a:srgbClr val="0066CC"/>
                </a:gs>
              </a:gsLst>
              <a:lin ang="5400000" scaled="1"/>
            </a:gradFill>
            <a:ln w="9525">
              <a:noFill/>
              <a:round/>
              <a:headEnd/>
              <a:tailEnd/>
            </a:ln>
            <a:effectLst/>
          </p:spPr>
          <p:txBody>
            <a:bodyPr wrap="none" anchor="ctr"/>
            <a:lstStyle/>
            <a:p>
              <a:pPr>
                <a:defRPr/>
              </a:pPr>
              <a:endParaRPr lang="ru-RU"/>
            </a:p>
          </p:txBody>
        </p:sp>
        <p:sp>
          <p:nvSpPr>
            <p:cNvPr id="1046" name="Freeform 22"/>
            <p:cNvSpPr>
              <a:spLocks noChangeArrowheads="1"/>
            </p:cNvSpPr>
            <p:nvPr/>
          </p:nvSpPr>
          <p:spPr bwMode="auto">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rgbClr val="0066CC"/>
            </a:solidFill>
            <a:ln w="9525">
              <a:noFill/>
              <a:round/>
              <a:headEnd/>
              <a:tailEnd/>
            </a:ln>
            <a:effectLst/>
          </p:spPr>
          <p:txBody>
            <a:bodyPr wrap="none" anchor="ctr"/>
            <a:lstStyle/>
            <a:p>
              <a:pPr>
                <a:defRPr/>
              </a:pPr>
              <a:endParaRPr lang="ru-RU"/>
            </a:p>
          </p:txBody>
        </p:sp>
        <p:sp>
          <p:nvSpPr>
            <p:cNvPr id="1047" name="Freeform 23"/>
            <p:cNvSpPr>
              <a:spLocks noChangeArrowheads="1"/>
            </p:cNvSpPr>
            <p:nvPr/>
          </p:nvSpPr>
          <p:spPr bwMode="auto">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rgbClr val="0066CC"/>
            </a:solidFill>
            <a:ln w="9525">
              <a:noFill/>
              <a:round/>
              <a:headEnd/>
              <a:tailEnd/>
            </a:ln>
            <a:effectLst/>
          </p:spPr>
          <p:txBody>
            <a:bodyPr wrap="none" anchor="ctr"/>
            <a:lstStyle/>
            <a:p>
              <a:pPr>
                <a:defRPr/>
              </a:pPr>
              <a:endParaRPr lang="ru-RU"/>
            </a:p>
          </p:txBody>
        </p:sp>
        <p:sp>
          <p:nvSpPr>
            <p:cNvPr id="1048" name="Freeform 24"/>
            <p:cNvSpPr>
              <a:spLocks noChangeArrowheads="1"/>
            </p:cNvSpPr>
            <p:nvPr/>
          </p:nvSpPr>
          <p:spPr bwMode="auto">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rgbClr val="005FBF"/>
                </a:gs>
                <a:gs pos="100000">
                  <a:srgbClr val="0066CC"/>
                </a:gs>
              </a:gsLst>
              <a:lin ang="5400000" scaled="1"/>
            </a:gradFill>
            <a:ln w="9525">
              <a:noFill/>
              <a:round/>
              <a:headEnd/>
              <a:tailEnd/>
            </a:ln>
            <a:effectLst/>
          </p:spPr>
          <p:txBody>
            <a:bodyPr wrap="none" anchor="ctr"/>
            <a:lstStyle/>
            <a:p>
              <a:pPr>
                <a:defRPr/>
              </a:pPr>
              <a:endParaRPr lang="ru-RU"/>
            </a:p>
          </p:txBody>
        </p:sp>
        <p:sp>
          <p:nvSpPr>
            <p:cNvPr id="1049" name="Freeform 25"/>
            <p:cNvSpPr>
              <a:spLocks noChangeArrowheads="1"/>
            </p:cNvSpPr>
            <p:nvPr/>
          </p:nvSpPr>
          <p:spPr bwMode="auto">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rgbClr val="0066CC"/>
            </a:solidFill>
            <a:ln w="9525">
              <a:noFill/>
              <a:round/>
              <a:headEnd/>
              <a:tailEnd/>
            </a:ln>
            <a:effectLst/>
          </p:spPr>
          <p:txBody>
            <a:bodyPr wrap="none" anchor="ctr"/>
            <a:lstStyle/>
            <a:p>
              <a:pPr>
                <a:defRPr/>
              </a:pPr>
              <a:endParaRPr lang="ru-RU"/>
            </a:p>
          </p:txBody>
        </p:sp>
        <p:sp>
          <p:nvSpPr>
            <p:cNvPr id="1050" name="Freeform 26"/>
            <p:cNvSpPr>
              <a:spLocks noChangeArrowheads="1"/>
            </p:cNvSpPr>
            <p:nvPr/>
          </p:nvSpPr>
          <p:spPr bwMode="auto">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rgbClr val="0066CC"/>
            </a:solidFill>
            <a:ln w="9525">
              <a:noFill/>
              <a:round/>
              <a:headEnd/>
              <a:tailEnd/>
            </a:ln>
            <a:effectLst/>
          </p:spPr>
          <p:txBody>
            <a:bodyPr wrap="none" anchor="ctr"/>
            <a:lstStyle/>
            <a:p>
              <a:pPr>
                <a:defRPr/>
              </a:pPr>
              <a:endParaRPr lang="ru-RU"/>
            </a:p>
          </p:txBody>
        </p:sp>
        <p:sp>
          <p:nvSpPr>
            <p:cNvPr id="1051" name="Line 27"/>
            <p:cNvSpPr>
              <a:spLocks noChangeShapeType="1"/>
            </p:cNvSpPr>
            <p:nvPr/>
          </p:nvSpPr>
          <p:spPr bwMode="auto">
            <a:xfrm>
              <a:off x="1" y="2749"/>
              <a:ext cx="5758" cy="1"/>
            </a:xfrm>
            <a:prstGeom prst="line">
              <a:avLst/>
            </a:prstGeom>
            <a:noFill/>
            <a:ln w="15840">
              <a:solidFill>
                <a:srgbClr val="0066CC"/>
              </a:solidFill>
              <a:miter lim="800000"/>
              <a:headEnd/>
              <a:tailEnd/>
            </a:ln>
            <a:effectLst/>
          </p:spPr>
          <p:txBody>
            <a:bodyPr/>
            <a:lstStyle/>
            <a:p>
              <a:pPr>
                <a:defRPr/>
              </a:pPr>
              <a:endParaRPr lang="ru-RU"/>
            </a:p>
          </p:txBody>
        </p:sp>
        <p:sp>
          <p:nvSpPr>
            <p:cNvPr id="1052" name="Line 28"/>
            <p:cNvSpPr>
              <a:spLocks noChangeShapeType="1"/>
            </p:cNvSpPr>
            <p:nvPr/>
          </p:nvSpPr>
          <p:spPr bwMode="auto">
            <a:xfrm>
              <a:off x="1" y="2356"/>
              <a:ext cx="5758" cy="1"/>
            </a:xfrm>
            <a:prstGeom prst="line">
              <a:avLst/>
            </a:prstGeom>
            <a:noFill/>
            <a:ln w="15840">
              <a:solidFill>
                <a:srgbClr val="0066CC"/>
              </a:solidFill>
              <a:miter lim="800000"/>
              <a:headEnd/>
              <a:tailEnd/>
            </a:ln>
            <a:effectLst/>
          </p:spPr>
          <p:txBody>
            <a:bodyPr/>
            <a:lstStyle/>
            <a:p>
              <a:pPr>
                <a:defRPr/>
              </a:pPr>
              <a:endParaRPr lang="ru-RU"/>
            </a:p>
          </p:txBody>
        </p:sp>
        <p:sp>
          <p:nvSpPr>
            <p:cNvPr id="1053" name="Line 29"/>
            <p:cNvSpPr>
              <a:spLocks noChangeShapeType="1"/>
            </p:cNvSpPr>
            <p:nvPr/>
          </p:nvSpPr>
          <p:spPr bwMode="auto">
            <a:xfrm>
              <a:off x="1" y="3142"/>
              <a:ext cx="5758" cy="1"/>
            </a:xfrm>
            <a:prstGeom prst="line">
              <a:avLst/>
            </a:prstGeom>
            <a:noFill/>
            <a:ln w="15840">
              <a:solidFill>
                <a:srgbClr val="003B76"/>
              </a:solidFill>
              <a:miter lim="800000"/>
              <a:headEnd/>
              <a:tailEnd/>
            </a:ln>
            <a:effectLst/>
          </p:spPr>
          <p:txBody>
            <a:bodyPr/>
            <a:lstStyle/>
            <a:p>
              <a:pPr>
                <a:defRPr/>
              </a:pPr>
              <a:endParaRPr lang="ru-RU"/>
            </a:p>
          </p:txBody>
        </p:sp>
        <p:grpSp>
          <p:nvGrpSpPr>
            <p:cNvPr id="2071" name="Group 30"/>
            <p:cNvGrpSpPr>
              <a:grpSpLocks/>
            </p:cNvGrpSpPr>
            <p:nvPr/>
          </p:nvGrpSpPr>
          <p:grpSpPr bwMode="auto">
            <a:xfrm>
              <a:off x="1" y="392"/>
              <a:ext cx="5757" cy="1570"/>
              <a:chOff x="1" y="392"/>
              <a:chExt cx="5757" cy="1570"/>
            </a:xfrm>
          </p:grpSpPr>
          <p:sp>
            <p:nvSpPr>
              <p:cNvPr id="1055" name="Line 31"/>
              <p:cNvSpPr>
                <a:spLocks noChangeShapeType="1"/>
              </p:cNvSpPr>
              <p:nvPr/>
            </p:nvSpPr>
            <p:spPr bwMode="auto">
              <a:xfrm>
                <a:off x="1" y="784"/>
                <a:ext cx="5758" cy="1"/>
              </a:xfrm>
              <a:prstGeom prst="line">
                <a:avLst/>
              </a:prstGeom>
              <a:noFill/>
              <a:ln w="15840">
                <a:solidFill>
                  <a:srgbClr val="0066CC"/>
                </a:solidFill>
                <a:miter lim="800000"/>
                <a:headEnd/>
                <a:tailEnd/>
              </a:ln>
              <a:effectLst/>
            </p:spPr>
            <p:txBody>
              <a:bodyPr/>
              <a:lstStyle/>
              <a:p>
                <a:pPr>
                  <a:defRPr/>
                </a:pPr>
                <a:endParaRPr lang="ru-RU"/>
              </a:p>
            </p:txBody>
          </p:sp>
          <p:sp>
            <p:nvSpPr>
              <p:cNvPr id="1056" name="Line 32"/>
              <p:cNvSpPr>
                <a:spLocks noChangeShapeType="1"/>
              </p:cNvSpPr>
              <p:nvPr/>
            </p:nvSpPr>
            <p:spPr bwMode="auto">
              <a:xfrm>
                <a:off x="1" y="1963"/>
                <a:ext cx="5758" cy="1"/>
              </a:xfrm>
              <a:prstGeom prst="line">
                <a:avLst/>
              </a:prstGeom>
              <a:noFill/>
              <a:ln w="15840">
                <a:solidFill>
                  <a:srgbClr val="0066CC"/>
                </a:solidFill>
                <a:miter lim="800000"/>
                <a:headEnd/>
                <a:tailEnd/>
              </a:ln>
              <a:effectLst/>
            </p:spPr>
            <p:txBody>
              <a:bodyPr/>
              <a:lstStyle/>
              <a:p>
                <a:pPr>
                  <a:defRPr/>
                </a:pPr>
                <a:endParaRPr lang="ru-RU"/>
              </a:p>
            </p:txBody>
          </p:sp>
          <p:sp>
            <p:nvSpPr>
              <p:cNvPr id="1057" name="Line 33"/>
              <p:cNvSpPr>
                <a:spLocks noChangeShapeType="1"/>
              </p:cNvSpPr>
              <p:nvPr/>
            </p:nvSpPr>
            <p:spPr bwMode="auto">
              <a:xfrm>
                <a:off x="1" y="1570"/>
                <a:ext cx="5758" cy="1"/>
              </a:xfrm>
              <a:prstGeom prst="line">
                <a:avLst/>
              </a:prstGeom>
              <a:noFill/>
              <a:ln w="15840">
                <a:solidFill>
                  <a:srgbClr val="0066CC"/>
                </a:solidFill>
                <a:miter lim="800000"/>
                <a:headEnd/>
                <a:tailEnd/>
              </a:ln>
              <a:effectLst/>
            </p:spPr>
            <p:txBody>
              <a:bodyPr/>
              <a:lstStyle/>
              <a:p>
                <a:pPr>
                  <a:defRPr/>
                </a:pPr>
                <a:endParaRPr lang="ru-RU"/>
              </a:p>
            </p:txBody>
          </p:sp>
          <p:sp>
            <p:nvSpPr>
              <p:cNvPr id="1058" name="Line 34"/>
              <p:cNvSpPr>
                <a:spLocks noChangeShapeType="1"/>
              </p:cNvSpPr>
              <p:nvPr/>
            </p:nvSpPr>
            <p:spPr bwMode="auto">
              <a:xfrm>
                <a:off x="1" y="1177"/>
                <a:ext cx="5758" cy="1"/>
              </a:xfrm>
              <a:prstGeom prst="line">
                <a:avLst/>
              </a:prstGeom>
              <a:noFill/>
              <a:ln w="15840">
                <a:solidFill>
                  <a:srgbClr val="0066CC"/>
                </a:solidFill>
                <a:miter lim="800000"/>
                <a:headEnd/>
                <a:tailEnd/>
              </a:ln>
              <a:effectLst/>
            </p:spPr>
            <p:txBody>
              <a:bodyPr/>
              <a:lstStyle/>
              <a:p>
                <a:pPr>
                  <a:defRPr/>
                </a:pPr>
                <a:endParaRPr lang="ru-RU"/>
              </a:p>
            </p:txBody>
          </p:sp>
          <p:sp>
            <p:nvSpPr>
              <p:cNvPr id="1059" name="Line 35"/>
              <p:cNvSpPr>
                <a:spLocks noChangeShapeType="1"/>
              </p:cNvSpPr>
              <p:nvPr/>
            </p:nvSpPr>
            <p:spPr bwMode="auto">
              <a:xfrm>
                <a:off x="1" y="392"/>
                <a:ext cx="5758" cy="1"/>
              </a:xfrm>
              <a:prstGeom prst="line">
                <a:avLst/>
              </a:prstGeom>
              <a:noFill/>
              <a:ln w="15840">
                <a:solidFill>
                  <a:srgbClr val="0066CC"/>
                </a:solidFill>
                <a:miter lim="800000"/>
                <a:headEnd/>
                <a:tailEnd/>
              </a:ln>
              <a:effectLst/>
            </p:spPr>
            <p:txBody>
              <a:bodyPr/>
              <a:lstStyle/>
              <a:p>
                <a:pPr>
                  <a:defRPr/>
                </a:pPr>
                <a:endParaRPr lang="ru-RU"/>
              </a:p>
            </p:txBody>
          </p:sp>
        </p:grpSp>
        <p:sp>
          <p:nvSpPr>
            <p:cNvPr id="1060" name="Line 36"/>
            <p:cNvSpPr>
              <a:spLocks noChangeShapeType="1"/>
            </p:cNvSpPr>
            <p:nvPr/>
          </p:nvSpPr>
          <p:spPr bwMode="auto">
            <a:xfrm>
              <a:off x="1" y="3928"/>
              <a:ext cx="5758" cy="1"/>
            </a:xfrm>
            <a:prstGeom prst="line">
              <a:avLst/>
            </a:prstGeom>
            <a:noFill/>
            <a:ln w="15840">
              <a:solidFill>
                <a:srgbClr val="003B76"/>
              </a:solidFill>
              <a:miter lim="800000"/>
              <a:headEnd/>
              <a:tailEnd/>
            </a:ln>
            <a:effectLst/>
          </p:spPr>
          <p:txBody>
            <a:bodyPr/>
            <a:lstStyle/>
            <a:p>
              <a:pPr>
                <a:defRPr/>
              </a:pPr>
              <a:endParaRPr lang="ru-RU"/>
            </a:p>
          </p:txBody>
        </p:sp>
        <p:sp>
          <p:nvSpPr>
            <p:cNvPr id="1061" name="Line 37"/>
            <p:cNvSpPr>
              <a:spLocks noChangeShapeType="1"/>
            </p:cNvSpPr>
            <p:nvPr/>
          </p:nvSpPr>
          <p:spPr bwMode="auto">
            <a:xfrm>
              <a:off x="1" y="3535"/>
              <a:ext cx="5758" cy="1"/>
            </a:xfrm>
            <a:prstGeom prst="line">
              <a:avLst/>
            </a:prstGeom>
            <a:noFill/>
            <a:ln w="15840">
              <a:solidFill>
                <a:srgbClr val="003B76"/>
              </a:solidFill>
              <a:miter lim="800000"/>
              <a:headEnd/>
              <a:tailEnd/>
            </a:ln>
            <a:effectLst/>
          </p:spPr>
          <p:txBody>
            <a:bodyPr/>
            <a:lstStyle/>
            <a:p>
              <a:pPr>
                <a:defRPr/>
              </a:pPr>
              <a:endParaRPr lang="ru-RU"/>
            </a:p>
          </p:txBody>
        </p:sp>
      </p:grpSp>
      <p:sp>
        <p:nvSpPr>
          <p:cNvPr id="1062" name="Rectangle 38"/>
          <p:cNvSpPr>
            <a:spLocks noGrp="1" noChangeArrowheads="1"/>
          </p:cNvSpPr>
          <p:nvPr>
            <p:ph type="title"/>
          </p:nvPr>
        </p:nvSpPr>
        <p:spPr bwMode="auto">
          <a:xfrm>
            <a:off x="457200" y="130175"/>
            <a:ext cx="8228013" cy="1433513"/>
          </a:xfrm>
          <a:prstGeom prst="rect">
            <a:avLst/>
          </a:prstGeom>
          <a:noFill/>
          <a:ln w="9525">
            <a:noFill/>
            <a:round/>
            <a:headEnd/>
            <a:tailEnd/>
          </a:ln>
          <a:effectLst/>
        </p:spPr>
        <p:txBody>
          <a:bodyPr vert="horz" wrap="square" lIns="90000" tIns="46800" rIns="90000" bIns="46800" numCol="1" anchor="ctr" anchorCtr="1" compatLnSpc="1">
            <a:prstTxWarp prst="textNoShape">
              <a:avLst/>
            </a:prstTxWarp>
          </a:bodyPr>
          <a:lstStyle/>
          <a:p>
            <a:pPr lvl="0"/>
            <a:r>
              <a:rPr lang="en-GB" smtClean="0"/>
              <a:t>Для правки текста заголовка щелкните мышью</a:t>
            </a:r>
          </a:p>
        </p:txBody>
      </p:sp>
      <p:sp>
        <p:nvSpPr>
          <p:cNvPr id="1063" name="Rectangle 39"/>
          <p:cNvSpPr>
            <a:spLocks noGrp="1" noChangeArrowheads="1"/>
          </p:cNvSpPr>
          <p:nvPr>
            <p:ph type="dt"/>
          </p:nvPr>
        </p:nvSpPr>
        <p:spPr bwMode="auto">
          <a:xfrm>
            <a:off x="457200" y="6243638"/>
            <a:ext cx="2132013" cy="45561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endParaRPr lang="ru-RU"/>
          </a:p>
        </p:txBody>
      </p:sp>
      <p:sp>
        <p:nvSpPr>
          <p:cNvPr id="1064" name="Rectangle 40"/>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endParaRPr lang="ru-RU"/>
          </a:p>
        </p:txBody>
      </p:sp>
      <p:sp>
        <p:nvSpPr>
          <p:cNvPr id="1065" name="Rectangle 41"/>
          <p:cNvSpPr>
            <a:spLocks noGrp="1" noChangeArrowheads="1"/>
          </p:cNvSpPr>
          <p:nvPr>
            <p:ph type="sldNum"/>
          </p:nvPr>
        </p:nvSpPr>
        <p:spPr bwMode="auto">
          <a:xfrm>
            <a:off x="6553200" y="6243638"/>
            <a:ext cx="2132013" cy="45561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fld id="{D1404958-69D9-4DE7-8AAD-9463C82A49D5}" type="slidenum">
              <a:rPr lang="ru-RU"/>
              <a:pPr>
                <a:defRPr/>
              </a:pPr>
              <a:t>‹#›</a:t>
            </a:fld>
            <a:endParaRPr lang="ru-RU"/>
          </a:p>
        </p:txBody>
      </p:sp>
      <p:sp>
        <p:nvSpPr>
          <p:cNvPr id="1066" name="Rectangle 42"/>
          <p:cNvSpPr>
            <a:spLocks noGrp="1" noChangeArrowheads="1"/>
          </p:cNvSpPr>
          <p:nvPr>
            <p:ph type="body" idx="1"/>
          </p:nvPr>
        </p:nvSpPr>
        <p:spPr bwMode="auto">
          <a:xfrm>
            <a:off x="457200" y="1600200"/>
            <a:ext cx="8228013" cy="45291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cs typeface="Arial" charset="0"/>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cs typeface="Arial" charset="0"/>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cs typeface="Arial" charset="0"/>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cs typeface="Arial" charset="0"/>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FFFFFF"/>
          </a:solidFill>
          <a:effectLst>
            <a:outerShdw blurRad="38100" dist="38100" dir="2700000" algn="tl">
              <a:srgbClr val="000000"/>
            </a:outerShdw>
          </a:effectLst>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FFFFFF"/>
          </a:solidFill>
          <a:effectLst>
            <a:outerShdw blurRad="38100" dist="38100" dir="2700000" algn="tl">
              <a:srgbClr val="000000"/>
            </a:outerShdw>
          </a:effectLst>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FFFFFF"/>
          </a:solidFill>
          <a:effectLst>
            <a:outerShdw blurRad="38100" dist="38100" dir="2700000" algn="tl">
              <a:srgbClr val="000000"/>
            </a:outerShdw>
          </a:effectLst>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FFFFFF"/>
          </a:solidFill>
          <a:effectLst>
            <a:outerShdw blurRad="38100" dist="38100" dir="2700000" algn="tl">
              <a:srgbClr val="000000"/>
            </a:outerShdw>
          </a:effectLst>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FFFFFF"/>
          </a:solidFill>
          <a:effectLst>
            <a:outerShdw blurRad="38100" dist="38100" dir="2700000" algn="tl">
              <a:srgbClr val="000000"/>
            </a:outerShdw>
          </a:effectLst>
          <a:latin typeface="+mn-lt"/>
          <a:cs typeface="+mn-cs"/>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000000"/>
            </a:outerShdw>
          </a:effectLst>
          <a:latin typeface="+mn-lt"/>
          <a:cs typeface="+mn-cs"/>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000000"/>
            </a:outerShdw>
          </a:effectLst>
          <a:latin typeface="+mn-lt"/>
          <a:cs typeface="+mn-cs"/>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000000"/>
            </a:outerShdw>
          </a:effectLst>
          <a:latin typeface="+mn-lt"/>
          <a:cs typeface="+mn-cs"/>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274F"/>
            </a:gs>
            <a:gs pos="100000">
              <a:srgbClr val="0066CC"/>
            </a:gs>
          </a:gsLst>
          <a:lin ang="5400000" scaled="1"/>
        </a:gradFill>
        <a:effectLst/>
      </p:bgPr>
    </p:bg>
    <p:spTree>
      <p:nvGrpSpPr>
        <p:cNvPr id="1" name=""/>
        <p:cNvGrpSpPr/>
        <p:nvPr/>
      </p:nvGrpSpPr>
      <p:grpSpPr>
        <a:xfrm>
          <a:off x="0" y="0"/>
          <a:ext cx="0" cy="0"/>
          <a:chOff x="0" y="0"/>
          <a:chExt cx="0" cy="0"/>
        </a:xfrm>
      </p:grpSpPr>
      <p:grpSp>
        <p:nvGrpSpPr>
          <p:cNvPr id="3074" name="Group 1"/>
          <p:cNvGrpSpPr>
            <a:grpSpLocks/>
          </p:cNvGrpSpPr>
          <p:nvPr/>
        </p:nvGrpSpPr>
        <p:grpSpPr bwMode="auto">
          <a:xfrm>
            <a:off x="0" y="0"/>
            <a:ext cx="9147175" cy="6850063"/>
            <a:chOff x="0" y="0"/>
            <a:chExt cx="5762" cy="4315"/>
          </a:xfrm>
        </p:grpSpPr>
        <p:sp>
          <p:nvSpPr>
            <p:cNvPr id="2050" name="Freeform 2"/>
            <p:cNvSpPr>
              <a:spLocks noChangeArrowheads="1"/>
            </p:cNvSpPr>
            <p:nvPr/>
          </p:nvSpPr>
          <p:spPr bwMode="auto">
            <a:xfrm>
              <a:off x="5044"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rgbClr val="002347"/>
                </a:gs>
                <a:gs pos="100000">
                  <a:srgbClr val="003B76"/>
                </a:gs>
              </a:gsLst>
              <a:lin ang="5400000" scaled="1"/>
            </a:gradFill>
            <a:ln w="9525">
              <a:noFill/>
              <a:round/>
              <a:headEnd/>
              <a:tailEnd/>
            </a:ln>
            <a:effectLst/>
          </p:spPr>
          <p:txBody>
            <a:bodyPr wrap="none" anchor="ctr"/>
            <a:lstStyle/>
            <a:p>
              <a:pPr>
                <a:defRPr/>
              </a:pPr>
              <a:endParaRPr lang="ru-RU"/>
            </a:p>
          </p:txBody>
        </p:sp>
        <p:sp>
          <p:nvSpPr>
            <p:cNvPr id="2051" name="Freeform 3"/>
            <p:cNvSpPr>
              <a:spLocks noChangeArrowheads="1"/>
            </p:cNvSpPr>
            <p:nvPr/>
          </p:nvSpPr>
          <p:spPr bwMode="auto">
            <a:xfrm>
              <a:off x="5385"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rgbClr val="002347"/>
                </a:gs>
                <a:gs pos="100000">
                  <a:srgbClr val="003B76"/>
                </a:gs>
              </a:gsLst>
              <a:lin ang="5400000" scaled="1"/>
            </a:gradFill>
            <a:ln w="9525">
              <a:noFill/>
              <a:round/>
              <a:headEnd/>
              <a:tailEnd/>
            </a:ln>
            <a:effectLst/>
          </p:spPr>
          <p:txBody>
            <a:bodyPr wrap="none" anchor="ctr"/>
            <a:lstStyle/>
            <a:p>
              <a:pPr>
                <a:defRPr/>
              </a:pPr>
              <a:endParaRPr lang="ru-RU"/>
            </a:p>
          </p:txBody>
        </p:sp>
        <p:sp>
          <p:nvSpPr>
            <p:cNvPr id="2052" name="Freeform 4"/>
            <p:cNvSpPr>
              <a:spLocks noChangeArrowheads="1"/>
            </p:cNvSpPr>
            <p:nvPr/>
          </p:nvSpPr>
          <p:spPr bwMode="auto">
            <a:xfrm>
              <a:off x="5679"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rgbClr val="002347"/>
                </a:gs>
                <a:gs pos="100000">
                  <a:srgbClr val="003B76"/>
                </a:gs>
              </a:gsLst>
              <a:lin ang="5400000" scaled="1"/>
            </a:gradFill>
            <a:ln w="9525">
              <a:noFill/>
              <a:round/>
              <a:headEnd/>
              <a:tailEnd/>
            </a:ln>
            <a:effectLst/>
          </p:spPr>
          <p:txBody>
            <a:bodyPr wrap="none" anchor="ctr"/>
            <a:lstStyle/>
            <a:p>
              <a:pPr>
                <a:defRPr/>
              </a:pPr>
              <a:endParaRPr lang="ru-RU"/>
            </a:p>
          </p:txBody>
        </p:sp>
        <p:grpSp>
          <p:nvGrpSpPr>
            <p:cNvPr id="3083" name="Group 5"/>
            <p:cNvGrpSpPr>
              <a:grpSpLocks/>
            </p:cNvGrpSpPr>
            <p:nvPr/>
          </p:nvGrpSpPr>
          <p:grpSpPr bwMode="auto">
            <a:xfrm>
              <a:off x="287" y="0"/>
              <a:ext cx="5097" cy="4315"/>
              <a:chOff x="287" y="0"/>
              <a:chExt cx="5097" cy="4315"/>
            </a:xfrm>
          </p:grpSpPr>
          <p:sp>
            <p:nvSpPr>
              <p:cNvPr id="2054" name="Freeform 6"/>
              <p:cNvSpPr>
                <a:spLocks noChangeArrowheads="1"/>
              </p:cNvSpPr>
              <p:nvPr/>
            </p:nvSpPr>
            <p:spPr bwMode="auto">
              <a:xfrm>
                <a:off x="2788"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2055" name="Freeform 7"/>
              <p:cNvSpPr>
                <a:spLocks noChangeArrowheads="1"/>
              </p:cNvSpPr>
              <p:nvPr/>
            </p:nvSpPr>
            <p:spPr bwMode="auto">
              <a:xfrm>
                <a:off x="3088"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2056" name="Freeform 8"/>
              <p:cNvSpPr>
                <a:spLocks noChangeArrowheads="1"/>
              </p:cNvSpPr>
              <p:nvPr/>
            </p:nvSpPr>
            <p:spPr bwMode="auto">
              <a:xfrm>
                <a:off x="3357"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2057" name="Freeform 9"/>
              <p:cNvSpPr>
                <a:spLocks noChangeArrowheads="1"/>
              </p:cNvSpPr>
              <p:nvPr/>
            </p:nvSpPr>
            <p:spPr bwMode="auto">
              <a:xfrm>
                <a:off x="3675"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2058" name="Freeform 10"/>
              <p:cNvSpPr>
                <a:spLocks noChangeArrowheads="1"/>
              </p:cNvSpPr>
              <p:nvPr/>
            </p:nvSpPr>
            <p:spPr bwMode="auto">
              <a:xfrm>
                <a:off x="3945"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2059" name="Freeform 11"/>
              <p:cNvSpPr>
                <a:spLocks noChangeArrowheads="1"/>
              </p:cNvSpPr>
              <p:nvPr/>
            </p:nvSpPr>
            <p:spPr bwMode="auto">
              <a:xfrm>
                <a:off x="4245"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2060" name="Freeform 12"/>
              <p:cNvSpPr>
                <a:spLocks noChangeArrowheads="1"/>
              </p:cNvSpPr>
              <p:nvPr/>
            </p:nvSpPr>
            <p:spPr bwMode="auto">
              <a:xfrm>
                <a:off x="4521"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2061" name="Freeform 13"/>
              <p:cNvSpPr>
                <a:spLocks noChangeArrowheads="1"/>
              </p:cNvSpPr>
              <p:nvPr/>
            </p:nvSpPr>
            <p:spPr bwMode="auto">
              <a:xfrm>
                <a:off x="2398"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2062" name="Freeform 14"/>
              <p:cNvSpPr>
                <a:spLocks noChangeArrowheads="1"/>
              </p:cNvSpPr>
              <p:nvPr/>
            </p:nvSpPr>
            <p:spPr bwMode="auto">
              <a:xfrm>
                <a:off x="1966"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2063" name="Freeform 15"/>
              <p:cNvSpPr>
                <a:spLocks noChangeArrowheads="1"/>
              </p:cNvSpPr>
              <p:nvPr/>
            </p:nvSpPr>
            <p:spPr bwMode="auto">
              <a:xfrm>
                <a:off x="1565"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2064" name="Freeform 16"/>
              <p:cNvSpPr>
                <a:spLocks noChangeArrowheads="1"/>
              </p:cNvSpPr>
              <p:nvPr/>
            </p:nvSpPr>
            <p:spPr bwMode="auto">
              <a:xfrm>
                <a:off x="1127"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2065" name="Freeform 17"/>
              <p:cNvSpPr>
                <a:spLocks noChangeArrowheads="1"/>
              </p:cNvSpPr>
              <p:nvPr/>
            </p:nvSpPr>
            <p:spPr bwMode="auto">
              <a:xfrm>
                <a:off x="701"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sp>
            <p:nvSpPr>
              <p:cNvPr id="2066" name="Freeform 18"/>
              <p:cNvSpPr>
                <a:spLocks noChangeArrowheads="1"/>
              </p:cNvSpPr>
              <p:nvPr/>
            </p:nvSpPr>
            <p:spPr bwMode="auto">
              <a:xfrm>
                <a:off x="287"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rgbClr val="004387"/>
                  </a:gs>
                  <a:gs pos="100000">
                    <a:srgbClr val="0066CC"/>
                  </a:gs>
                </a:gsLst>
                <a:lin ang="5400000" scaled="1"/>
              </a:gradFill>
              <a:ln w="9525">
                <a:noFill/>
                <a:round/>
                <a:headEnd/>
                <a:tailEnd/>
              </a:ln>
              <a:effectLst/>
            </p:spPr>
            <p:txBody>
              <a:bodyPr wrap="none" anchor="ctr"/>
              <a:lstStyle/>
              <a:p>
                <a:pPr>
                  <a:defRPr/>
                </a:pPr>
                <a:endParaRPr lang="ru-RU"/>
              </a:p>
            </p:txBody>
          </p:sp>
        </p:grpSp>
        <p:sp>
          <p:nvSpPr>
            <p:cNvPr id="2067" name="Freeform 19"/>
            <p:cNvSpPr>
              <a:spLocks noChangeArrowheads="1"/>
            </p:cNvSpPr>
            <p:nvPr/>
          </p:nvSpPr>
          <p:spPr bwMode="auto">
            <a:xfrm>
              <a:off x="5"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rgbClr val="002347"/>
                </a:gs>
                <a:gs pos="100000">
                  <a:srgbClr val="003B76"/>
                </a:gs>
              </a:gsLst>
              <a:lin ang="5400000" scaled="1"/>
            </a:gradFill>
            <a:ln w="9525">
              <a:noFill/>
              <a:round/>
              <a:headEnd/>
              <a:tailEnd/>
            </a:ln>
            <a:effectLst/>
          </p:spPr>
          <p:txBody>
            <a:bodyPr wrap="none" anchor="ctr"/>
            <a:lstStyle/>
            <a:p>
              <a:pPr>
                <a:defRPr/>
              </a:pPr>
              <a:endParaRPr lang="ru-RU"/>
            </a:p>
          </p:txBody>
        </p:sp>
        <p:sp>
          <p:nvSpPr>
            <p:cNvPr id="2068" name="Freeform 20"/>
            <p:cNvSpPr>
              <a:spLocks noChangeArrowheads="1"/>
            </p:cNvSpPr>
            <p:nvPr/>
          </p:nvSpPr>
          <p:spPr bwMode="auto">
            <a:xfrm>
              <a:off x="5"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rgbClr val="002347"/>
                </a:gs>
                <a:gs pos="100000">
                  <a:srgbClr val="003B76"/>
                </a:gs>
              </a:gsLst>
              <a:lin ang="5400000" scaled="1"/>
            </a:gradFill>
            <a:ln w="9525">
              <a:noFill/>
              <a:round/>
              <a:headEnd/>
              <a:tailEnd/>
            </a:ln>
            <a:effectLst/>
          </p:spPr>
          <p:txBody>
            <a:bodyPr wrap="none" anchor="ctr"/>
            <a:lstStyle/>
            <a:p>
              <a:pPr>
                <a:defRPr/>
              </a:pPr>
              <a:endParaRPr lang="ru-RU"/>
            </a:p>
          </p:txBody>
        </p:sp>
        <p:sp>
          <p:nvSpPr>
            <p:cNvPr id="2069" name="Freeform 21"/>
            <p:cNvSpPr>
              <a:spLocks noChangeArrowheads="1"/>
            </p:cNvSpPr>
            <p:nvPr/>
          </p:nvSpPr>
          <p:spPr bwMode="auto">
            <a:xfrm>
              <a:off x="4775"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rgbClr val="005FBF"/>
                </a:gs>
                <a:gs pos="100000">
                  <a:srgbClr val="0066CC"/>
                </a:gs>
              </a:gsLst>
              <a:lin ang="5400000" scaled="1"/>
            </a:gradFill>
            <a:ln w="9525">
              <a:noFill/>
              <a:round/>
              <a:headEnd/>
              <a:tailEnd/>
            </a:ln>
            <a:effectLst/>
          </p:spPr>
          <p:txBody>
            <a:bodyPr wrap="none" anchor="ctr"/>
            <a:lstStyle/>
            <a:p>
              <a:pPr>
                <a:defRPr/>
              </a:pPr>
              <a:endParaRPr lang="ru-RU"/>
            </a:p>
          </p:txBody>
        </p:sp>
        <p:sp>
          <p:nvSpPr>
            <p:cNvPr id="2070" name="Freeform 22"/>
            <p:cNvSpPr>
              <a:spLocks noChangeArrowheads="1"/>
            </p:cNvSpPr>
            <p:nvPr/>
          </p:nvSpPr>
          <p:spPr bwMode="auto">
            <a:xfrm>
              <a:off x="5040"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rgbClr val="0066CC"/>
            </a:solidFill>
            <a:ln w="9525">
              <a:noFill/>
              <a:round/>
              <a:headEnd/>
              <a:tailEnd/>
            </a:ln>
            <a:effectLst/>
          </p:spPr>
          <p:txBody>
            <a:bodyPr wrap="none" anchor="ctr"/>
            <a:lstStyle/>
            <a:p>
              <a:pPr>
                <a:defRPr/>
              </a:pPr>
              <a:endParaRPr lang="ru-RU"/>
            </a:p>
          </p:txBody>
        </p:sp>
        <p:sp>
          <p:nvSpPr>
            <p:cNvPr id="2071" name="Freeform 23"/>
            <p:cNvSpPr>
              <a:spLocks noChangeArrowheads="1"/>
            </p:cNvSpPr>
            <p:nvPr/>
          </p:nvSpPr>
          <p:spPr bwMode="auto">
            <a:xfrm>
              <a:off x="5351"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rgbClr val="0066CC"/>
            </a:solidFill>
            <a:ln w="9525">
              <a:noFill/>
              <a:round/>
              <a:headEnd/>
              <a:tailEnd/>
            </a:ln>
            <a:effectLst/>
          </p:spPr>
          <p:txBody>
            <a:bodyPr wrap="none" anchor="ctr"/>
            <a:lstStyle/>
            <a:p>
              <a:pPr>
                <a:defRPr/>
              </a:pPr>
              <a:endParaRPr lang="ru-RU"/>
            </a:p>
          </p:txBody>
        </p:sp>
        <p:sp>
          <p:nvSpPr>
            <p:cNvPr id="2072" name="Freeform 24"/>
            <p:cNvSpPr>
              <a:spLocks noChangeArrowheads="1"/>
            </p:cNvSpPr>
            <p:nvPr/>
          </p:nvSpPr>
          <p:spPr bwMode="auto">
            <a:xfrm>
              <a:off x="5"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rgbClr val="005FBF"/>
                </a:gs>
                <a:gs pos="100000">
                  <a:srgbClr val="0066CC"/>
                </a:gs>
              </a:gsLst>
              <a:lin ang="5400000" scaled="1"/>
            </a:gradFill>
            <a:ln w="9525">
              <a:noFill/>
              <a:round/>
              <a:headEnd/>
              <a:tailEnd/>
            </a:ln>
            <a:effectLst/>
          </p:spPr>
          <p:txBody>
            <a:bodyPr wrap="none" anchor="ctr"/>
            <a:lstStyle/>
            <a:p>
              <a:pPr>
                <a:defRPr/>
              </a:pPr>
              <a:endParaRPr lang="ru-RU"/>
            </a:p>
          </p:txBody>
        </p:sp>
        <p:sp>
          <p:nvSpPr>
            <p:cNvPr id="2073" name="Freeform 25"/>
            <p:cNvSpPr>
              <a:spLocks noChangeArrowheads="1"/>
            </p:cNvSpPr>
            <p:nvPr/>
          </p:nvSpPr>
          <p:spPr bwMode="auto">
            <a:xfrm>
              <a:off x="5"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rgbClr val="0066CC"/>
            </a:solidFill>
            <a:ln w="9525">
              <a:noFill/>
              <a:round/>
              <a:headEnd/>
              <a:tailEnd/>
            </a:ln>
            <a:effectLst/>
          </p:spPr>
          <p:txBody>
            <a:bodyPr wrap="none" anchor="ctr"/>
            <a:lstStyle/>
            <a:p>
              <a:pPr>
                <a:defRPr/>
              </a:pPr>
              <a:endParaRPr lang="ru-RU"/>
            </a:p>
          </p:txBody>
        </p:sp>
        <p:sp>
          <p:nvSpPr>
            <p:cNvPr id="2074" name="Freeform 26"/>
            <p:cNvSpPr>
              <a:spLocks noChangeArrowheads="1"/>
            </p:cNvSpPr>
            <p:nvPr/>
          </p:nvSpPr>
          <p:spPr bwMode="auto">
            <a:xfrm>
              <a:off x="5"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rgbClr val="0066CC"/>
            </a:solidFill>
            <a:ln w="9525">
              <a:noFill/>
              <a:round/>
              <a:headEnd/>
              <a:tailEnd/>
            </a:ln>
            <a:effectLst/>
          </p:spPr>
          <p:txBody>
            <a:bodyPr wrap="none" anchor="ctr"/>
            <a:lstStyle/>
            <a:p>
              <a:pPr>
                <a:defRPr/>
              </a:pPr>
              <a:endParaRPr lang="ru-RU"/>
            </a:p>
          </p:txBody>
        </p:sp>
        <p:sp>
          <p:nvSpPr>
            <p:cNvPr id="2075" name="Line 27"/>
            <p:cNvSpPr>
              <a:spLocks noChangeShapeType="1"/>
            </p:cNvSpPr>
            <p:nvPr/>
          </p:nvSpPr>
          <p:spPr bwMode="auto">
            <a:xfrm>
              <a:off x="0" y="2749"/>
              <a:ext cx="5758" cy="1"/>
            </a:xfrm>
            <a:prstGeom prst="line">
              <a:avLst/>
            </a:prstGeom>
            <a:noFill/>
            <a:ln w="15840">
              <a:solidFill>
                <a:srgbClr val="0066CC"/>
              </a:solidFill>
              <a:miter lim="800000"/>
              <a:headEnd/>
              <a:tailEnd/>
            </a:ln>
            <a:effectLst/>
          </p:spPr>
          <p:txBody>
            <a:bodyPr/>
            <a:lstStyle/>
            <a:p>
              <a:pPr>
                <a:defRPr/>
              </a:pPr>
              <a:endParaRPr lang="ru-RU"/>
            </a:p>
          </p:txBody>
        </p:sp>
        <p:sp>
          <p:nvSpPr>
            <p:cNvPr id="2076" name="Line 28"/>
            <p:cNvSpPr>
              <a:spLocks noChangeShapeType="1"/>
            </p:cNvSpPr>
            <p:nvPr/>
          </p:nvSpPr>
          <p:spPr bwMode="auto">
            <a:xfrm>
              <a:off x="0" y="2356"/>
              <a:ext cx="5758" cy="1"/>
            </a:xfrm>
            <a:prstGeom prst="line">
              <a:avLst/>
            </a:prstGeom>
            <a:noFill/>
            <a:ln w="15840">
              <a:solidFill>
                <a:srgbClr val="0066CC"/>
              </a:solidFill>
              <a:miter lim="800000"/>
              <a:headEnd/>
              <a:tailEnd/>
            </a:ln>
            <a:effectLst/>
          </p:spPr>
          <p:txBody>
            <a:bodyPr/>
            <a:lstStyle/>
            <a:p>
              <a:pPr>
                <a:defRPr/>
              </a:pPr>
              <a:endParaRPr lang="ru-RU"/>
            </a:p>
          </p:txBody>
        </p:sp>
        <p:sp>
          <p:nvSpPr>
            <p:cNvPr id="2077" name="Line 29"/>
            <p:cNvSpPr>
              <a:spLocks noChangeShapeType="1"/>
            </p:cNvSpPr>
            <p:nvPr/>
          </p:nvSpPr>
          <p:spPr bwMode="auto">
            <a:xfrm>
              <a:off x="0" y="3142"/>
              <a:ext cx="5758" cy="1"/>
            </a:xfrm>
            <a:prstGeom prst="line">
              <a:avLst/>
            </a:prstGeom>
            <a:noFill/>
            <a:ln w="15840">
              <a:solidFill>
                <a:srgbClr val="003B76"/>
              </a:solidFill>
              <a:miter lim="800000"/>
              <a:headEnd/>
              <a:tailEnd/>
            </a:ln>
            <a:effectLst/>
          </p:spPr>
          <p:txBody>
            <a:bodyPr/>
            <a:lstStyle/>
            <a:p>
              <a:pPr>
                <a:defRPr/>
              </a:pPr>
              <a:endParaRPr lang="ru-RU"/>
            </a:p>
          </p:txBody>
        </p:sp>
        <p:grpSp>
          <p:nvGrpSpPr>
            <p:cNvPr id="3095" name="Group 30"/>
            <p:cNvGrpSpPr>
              <a:grpSpLocks/>
            </p:cNvGrpSpPr>
            <p:nvPr/>
          </p:nvGrpSpPr>
          <p:grpSpPr bwMode="auto">
            <a:xfrm>
              <a:off x="0" y="392"/>
              <a:ext cx="5757" cy="1570"/>
              <a:chOff x="0" y="392"/>
              <a:chExt cx="5757" cy="1570"/>
            </a:xfrm>
          </p:grpSpPr>
          <p:sp>
            <p:nvSpPr>
              <p:cNvPr id="2079" name="Line 31"/>
              <p:cNvSpPr>
                <a:spLocks noChangeShapeType="1"/>
              </p:cNvSpPr>
              <p:nvPr/>
            </p:nvSpPr>
            <p:spPr bwMode="auto">
              <a:xfrm>
                <a:off x="0" y="784"/>
                <a:ext cx="5758" cy="1"/>
              </a:xfrm>
              <a:prstGeom prst="line">
                <a:avLst/>
              </a:prstGeom>
              <a:noFill/>
              <a:ln w="15840">
                <a:solidFill>
                  <a:srgbClr val="0066CC"/>
                </a:solidFill>
                <a:miter lim="800000"/>
                <a:headEnd/>
                <a:tailEnd/>
              </a:ln>
              <a:effectLst/>
            </p:spPr>
            <p:txBody>
              <a:bodyPr/>
              <a:lstStyle/>
              <a:p>
                <a:pPr>
                  <a:defRPr/>
                </a:pPr>
                <a:endParaRPr lang="ru-RU"/>
              </a:p>
            </p:txBody>
          </p:sp>
          <p:sp>
            <p:nvSpPr>
              <p:cNvPr id="2080" name="Line 32"/>
              <p:cNvSpPr>
                <a:spLocks noChangeShapeType="1"/>
              </p:cNvSpPr>
              <p:nvPr/>
            </p:nvSpPr>
            <p:spPr bwMode="auto">
              <a:xfrm>
                <a:off x="0" y="1963"/>
                <a:ext cx="5758" cy="1"/>
              </a:xfrm>
              <a:prstGeom prst="line">
                <a:avLst/>
              </a:prstGeom>
              <a:noFill/>
              <a:ln w="15840">
                <a:solidFill>
                  <a:srgbClr val="0066CC"/>
                </a:solidFill>
                <a:miter lim="800000"/>
                <a:headEnd/>
                <a:tailEnd/>
              </a:ln>
              <a:effectLst/>
            </p:spPr>
            <p:txBody>
              <a:bodyPr/>
              <a:lstStyle/>
              <a:p>
                <a:pPr>
                  <a:defRPr/>
                </a:pPr>
                <a:endParaRPr lang="ru-RU"/>
              </a:p>
            </p:txBody>
          </p:sp>
          <p:sp>
            <p:nvSpPr>
              <p:cNvPr id="2081" name="Line 33"/>
              <p:cNvSpPr>
                <a:spLocks noChangeShapeType="1"/>
              </p:cNvSpPr>
              <p:nvPr/>
            </p:nvSpPr>
            <p:spPr bwMode="auto">
              <a:xfrm>
                <a:off x="0" y="1570"/>
                <a:ext cx="5758" cy="1"/>
              </a:xfrm>
              <a:prstGeom prst="line">
                <a:avLst/>
              </a:prstGeom>
              <a:noFill/>
              <a:ln w="15840">
                <a:solidFill>
                  <a:srgbClr val="0066CC"/>
                </a:solidFill>
                <a:miter lim="800000"/>
                <a:headEnd/>
                <a:tailEnd/>
              </a:ln>
              <a:effectLst/>
            </p:spPr>
            <p:txBody>
              <a:bodyPr/>
              <a:lstStyle/>
              <a:p>
                <a:pPr>
                  <a:defRPr/>
                </a:pPr>
                <a:endParaRPr lang="ru-RU"/>
              </a:p>
            </p:txBody>
          </p:sp>
          <p:sp>
            <p:nvSpPr>
              <p:cNvPr id="2082" name="Line 34"/>
              <p:cNvSpPr>
                <a:spLocks noChangeShapeType="1"/>
              </p:cNvSpPr>
              <p:nvPr/>
            </p:nvSpPr>
            <p:spPr bwMode="auto">
              <a:xfrm>
                <a:off x="0" y="1177"/>
                <a:ext cx="5758" cy="1"/>
              </a:xfrm>
              <a:prstGeom prst="line">
                <a:avLst/>
              </a:prstGeom>
              <a:noFill/>
              <a:ln w="15840">
                <a:solidFill>
                  <a:srgbClr val="0066CC"/>
                </a:solidFill>
                <a:miter lim="800000"/>
                <a:headEnd/>
                <a:tailEnd/>
              </a:ln>
              <a:effectLst/>
            </p:spPr>
            <p:txBody>
              <a:bodyPr/>
              <a:lstStyle/>
              <a:p>
                <a:pPr>
                  <a:defRPr/>
                </a:pPr>
                <a:endParaRPr lang="ru-RU"/>
              </a:p>
            </p:txBody>
          </p:sp>
          <p:sp>
            <p:nvSpPr>
              <p:cNvPr id="2083" name="Line 35"/>
              <p:cNvSpPr>
                <a:spLocks noChangeShapeType="1"/>
              </p:cNvSpPr>
              <p:nvPr/>
            </p:nvSpPr>
            <p:spPr bwMode="auto">
              <a:xfrm>
                <a:off x="0" y="392"/>
                <a:ext cx="5758" cy="1"/>
              </a:xfrm>
              <a:prstGeom prst="line">
                <a:avLst/>
              </a:prstGeom>
              <a:noFill/>
              <a:ln w="15840">
                <a:solidFill>
                  <a:srgbClr val="0066CC"/>
                </a:solidFill>
                <a:miter lim="800000"/>
                <a:headEnd/>
                <a:tailEnd/>
              </a:ln>
              <a:effectLst/>
            </p:spPr>
            <p:txBody>
              <a:bodyPr/>
              <a:lstStyle/>
              <a:p>
                <a:pPr>
                  <a:defRPr/>
                </a:pPr>
                <a:endParaRPr lang="ru-RU"/>
              </a:p>
            </p:txBody>
          </p:sp>
        </p:grpSp>
        <p:sp>
          <p:nvSpPr>
            <p:cNvPr id="2084" name="Line 36"/>
            <p:cNvSpPr>
              <a:spLocks noChangeShapeType="1"/>
            </p:cNvSpPr>
            <p:nvPr/>
          </p:nvSpPr>
          <p:spPr bwMode="auto">
            <a:xfrm>
              <a:off x="0" y="3928"/>
              <a:ext cx="5758" cy="1"/>
            </a:xfrm>
            <a:prstGeom prst="line">
              <a:avLst/>
            </a:prstGeom>
            <a:noFill/>
            <a:ln w="15840">
              <a:solidFill>
                <a:srgbClr val="003B76"/>
              </a:solidFill>
              <a:miter lim="800000"/>
              <a:headEnd/>
              <a:tailEnd/>
            </a:ln>
            <a:effectLst/>
          </p:spPr>
          <p:txBody>
            <a:bodyPr/>
            <a:lstStyle/>
            <a:p>
              <a:pPr>
                <a:defRPr/>
              </a:pPr>
              <a:endParaRPr lang="ru-RU"/>
            </a:p>
          </p:txBody>
        </p:sp>
        <p:sp>
          <p:nvSpPr>
            <p:cNvPr id="2085" name="Line 37"/>
            <p:cNvSpPr>
              <a:spLocks noChangeShapeType="1"/>
            </p:cNvSpPr>
            <p:nvPr/>
          </p:nvSpPr>
          <p:spPr bwMode="auto">
            <a:xfrm>
              <a:off x="0" y="3535"/>
              <a:ext cx="5758" cy="1"/>
            </a:xfrm>
            <a:prstGeom prst="line">
              <a:avLst/>
            </a:prstGeom>
            <a:noFill/>
            <a:ln w="15840">
              <a:solidFill>
                <a:srgbClr val="003B76"/>
              </a:solidFill>
              <a:miter lim="800000"/>
              <a:headEnd/>
              <a:tailEnd/>
            </a:ln>
            <a:effectLst/>
          </p:spPr>
          <p:txBody>
            <a:bodyPr/>
            <a:lstStyle/>
            <a:p>
              <a:pPr>
                <a:defRPr/>
              </a:pPr>
              <a:endParaRPr lang="ru-RU"/>
            </a:p>
          </p:txBody>
        </p:sp>
      </p:grpSp>
      <p:sp>
        <p:nvSpPr>
          <p:cNvPr id="2086" name="Rectangle 38"/>
          <p:cNvSpPr>
            <a:spLocks noGrp="1" noChangeArrowheads="1"/>
          </p:cNvSpPr>
          <p:nvPr>
            <p:ph type="title"/>
          </p:nvPr>
        </p:nvSpPr>
        <p:spPr bwMode="auto">
          <a:xfrm>
            <a:off x="685800" y="1692275"/>
            <a:ext cx="7770813" cy="1735138"/>
          </a:xfrm>
          <a:prstGeom prst="rect">
            <a:avLst/>
          </a:prstGeom>
          <a:noFill/>
          <a:ln w="9525">
            <a:noFill/>
            <a:round/>
            <a:headEnd/>
            <a:tailEnd/>
          </a:ln>
          <a:effectLst/>
        </p:spPr>
        <p:txBody>
          <a:bodyPr vert="horz" wrap="square" lIns="90000" tIns="46800" rIns="90000" bIns="46800" numCol="1" anchor="b" anchorCtr="1" compatLnSpc="1">
            <a:prstTxWarp prst="textNoShape">
              <a:avLst/>
            </a:prstTxWarp>
          </a:bodyPr>
          <a:lstStyle/>
          <a:p>
            <a:pPr lvl="0"/>
            <a:r>
              <a:rPr lang="en-GB" smtClean="0"/>
              <a:t>Для правки текста заголовка щелкните мышью</a:t>
            </a:r>
          </a:p>
        </p:txBody>
      </p:sp>
      <p:sp>
        <p:nvSpPr>
          <p:cNvPr id="2087" name="Rectangle 39"/>
          <p:cNvSpPr>
            <a:spLocks noGrp="1" noChangeArrowheads="1"/>
          </p:cNvSpPr>
          <p:nvPr>
            <p:ph type="dt"/>
          </p:nvPr>
        </p:nvSpPr>
        <p:spPr bwMode="auto">
          <a:xfrm>
            <a:off x="457200" y="6243638"/>
            <a:ext cx="2132013" cy="45561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723900" algn="l"/>
                <a:tab pos="1447800" algn="l"/>
              </a:tabLst>
              <a:defRPr sz="1000">
                <a:solidFill>
                  <a:srgbClr val="FFFFFF"/>
                </a:solidFill>
                <a:effectLst>
                  <a:outerShdw blurRad="38100" dist="38100" dir="2700000" algn="tl">
                    <a:srgbClr val="000000"/>
                  </a:outerShdw>
                </a:effectLst>
                <a:latin typeface="+mn-lt"/>
                <a:ea typeface="Arial Unicode MS" pitchFamily="34" charset="-128"/>
                <a:cs typeface="Arial Unicode MS" pitchFamily="34" charset="-128"/>
              </a:defRPr>
            </a:lvl1pPr>
          </a:lstStyle>
          <a:p>
            <a:pPr>
              <a:defRPr/>
            </a:pPr>
            <a:endParaRPr lang="ru-RU"/>
          </a:p>
        </p:txBody>
      </p:sp>
      <p:sp>
        <p:nvSpPr>
          <p:cNvPr id="2088" name="Rectangle 40"/>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Tx/>
              <a:buFontTx/>
              <a:buNone/>
              <a:tabLst>
                <a:tab pos="723900" algn="l"/>
                <a:tab pos="1447800" algn="l"/>
                <a:tab pos="2171700" algn="l"/>
                <a:tab pos="2895600" algn="l"/>
              </a:tabLst>
              <a:defRPr sz="1000">
                <a:solidFill>
                  <a:srgbClr val="FFFFFF"/>
                </a:solidFill>
                <a:effectLst>
                  <a:outerShdw blurRad="38100" dist="38100" dir="2700000" algn="tl">
                    <a:srgbClr val="000000"/>
                  </a:outerShdw>
                </a:effectLst>
                <a:latin typeface="+mn-lt"/>
                <a:ea typeface="Arial Unicode MS" pitchFamily="34" charset="-128"/>
                <a:cs typeface="Arial Unicode MS" pitchFamily="34" charset="-128"/>
              </a:defRPr>
            </a:lvl1pPr>
          </a:lstStyle>
          <a:p>
            <a:pPr>
              <a:defRPr/>
            </a:pPr>
            <a:endParaRPr lang="ru-RU"/>
          </a:p>
        </p:txBody>
      </p:sp>
      <p:sp>
        <p:nvSpPr>
          <p:cNvPr id="2089" name="Rectangle 41"/>
          <p:cNvSpPr>
            <a:spLocks noGrp="1" noChangeArrowheads="1"/>
          </p:cNvSpPr>
          <p:nvPr>
            <p:ph type="sldNum"/>
          </p:nvPr>
        </p:nvSpPr>
        <p:spPr bwMode="auto">
          <a:xfrm>
            <a:off x="6553200" y="6243638"/>
            <a:ext cx="2132013" cy="45561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000">
                <a:solidFill>
                  <a:srgbClr val="FFFFFF"/>
                </a:solidFill>
                <a:effectLst>
                  <a:outerShdw blurRad="38100" dist="38100" dir="2700000" algn="tl">
                    <a:srgbClr val="000000"/>
                  </a:outerShdw>
                </a:effectLst>
                <a:latin typeface="+mn-lt"/>
                <a:ea typeface="Arial Unicode MS" pitchFamily="34" charset="-128"/>
                <a:cs typeface="Arial Unicode MS" pitchFamily="34" charset="-128"/>
              </a:defRPr>
            </a:lvl1pPr>
          </a:lstStyle>
          <a:p>
            <a:pPr>
              <a:defRPr/>
            </a:pPr>
            <a:fld id="{B0344E9A-6795-4DB9-B0D1-C5DE952D02CB}" type="slidenum">
              <a:rPr lang="ru-RU"/>
              <a:pPr>
                <a:defRPr/>
              </a:pPr>
              <a:t>‹#›</a:t>
            </a:fld>
            <a:endParaRPr lang="ru-RU"/>
          </a:p>
        </p:txBody>
      </p:sp>
      <p:sp>
        <p:nvSpPr>
          <p:cNvPr id="2090" name="Rectangle 42"/>
          <p:cNvSpPr>
            <a:spLocks noGrp="1" noChangeArrowheads="1"/>
          </p:cNvSpPr>
          <p:nvPr>
            <p:ph type="body" idx="1"/>
          </p:nvPr>
        </p:nvSpPr>
        <p:spPr bwMode="auto">
          <a:xfrm>
            <a:off x="457200" y="1604963"/>
            <a:ext cx="8228013"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cs typeface="Arial" charset="0"/>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cs typeface="Arial" charset="0"/>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cs typeface="Arial" charset="0"/>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cs typeface="Arial" charset="0"/>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CCECFF"/>
          </a:solidFill>
          <a:effectLst>
            <a:outerShdw blurRad="38100" dist="38100" dir="2700000" algn="tl">
              <a:srgbClr val="000000"/>
            </a:outerShdw>
          </a:effectLst>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FFFFFF"/>
          </a:solidFill>
          <a:effectLst>
            <a:outerShdw blurRad="38100" dist="38100" dir="2700000" algn="tl">
              <a:srgbClr val="000000"/>
            </a:outerShdw>
          </a:effectLst>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FFFFFF"/>
          </a:solidFill>
          <a:effectLst>
            <a:outerShdw blurRad="38100" dist="38100" dir="2700000" algn="tl">
              <a:srgbClr val="000000"/>
            </a:outerShdw>
          </a:effectLst>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FFFFFF"/>
          </a:solidFill>
          <a:effectLst>
            <a:outerShdw blurRad="38100" dist="38100" dir="2700000" algn="tl">
              <a:srgbClr val="000000"/>
            </a:outerShdw>
          </a:effectLst>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FFFFFF"/>
          </a:solidFill>
          <a:effectLst>
            <a:outerShdw blurRad="38100" dist="38100" dir="2700000" algn="tl">
              <a:srgbClr val="000000"/>
            </a:outerShdw>
          </a:effectLst>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FFFFFF"/>
          </a:solidFill>
          <a:effectLst>
            <a:outerShdw blurRad="38100" dist="38100" dir="2700000" algn="tl">
              <a:srgbClr val="000000"/>
            </a:outerShdw>
          </a:effectLst>
          <a:latin typeface="+mn-lt"/>
          <a:cs typeface="+mn-cs"/>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000000"/>
            </a:outerShdw>
          </a:effectLst>
          <a:latin typeface="+mn-lt"/>
          <a:cs typeface="+mn-cs"/>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000000"/>
            </a:outerShdw>
          </a:effectLst>
          <a:latin typeface="+mn-lt"/>
          <a:cs typeface="+mn-cs"/>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000000"/>
            </a:outerShdw>
          </a:effectLst>
          <a:latin typeface="+mn-lt"/>
          <a:cs typeface="+mn-cs"/>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FFFFFF"/>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8" Type="http://schemas.openxmlformats.org/officeDocument/2006/relationships/hyperlink" Target="http://nsportal.ru/" TargetMode="External"/><Relationship Id="rId3" Type="http://schemas.openxmlformats.org/officeDocument/2006/relationships/hyperlink" Target="http://www.fcior.edu.ru/" TargetMode="External"/><Relationship Id="rId7" Type="http://schemas.openxmlformats.org/officeDocument/2006/relationships/hyperlink" Target="http://pedsovet.r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londonandall.com/" TargetMode="External"/><Relationship Id="rId5" Type="http://schemas.openxmlformats.org/officeDocument/2006/relationships/hyperlink" Target="http://www.lovelylanguage.ru/" TargetMode="External"/><Relationship Id="rId4" Type="http://schemas.openxmlformats.org/officeDocument/2006/relationships/hyperlink" Target="http://www.tourism-london.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oscarta.ru/gb.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620713"/>
            <a:ext cx="8228013" cy="1368425"/>
          </a:xfrm>
        </p:spPr>
        <p:txBody>
          <a:bodyPr/>
          <a:lstStyle/>
          <a:p>
            <a:pPr eaLnBrk="1" hangingPunct="1">
              <a:defRPr/>
            </a:pPr>
            <a:r>
              <a:rPr lang="ru-RU" sz="4800" smtClean="0">
                <a:solidFill>
                  <a:srgbClr val="FFFF00"/>
                </a:solidFill>
              </a:rPr>
              <a:t>Мы хорошо провели время в Лондоне.</a:t>
            </a:r>
          </a:p>
        </p:txBody>
      </p:sp>
      <p:sp>
        <p:nvSpPr>
          <p:cNvPr id="69635" name="Rectangle 3"/>
          <p:cNvSpPr>
            <a:spLocks noGrp="1" noChangeArrowheads="1"/>
          </p:cNvSpPr>
          <p:nvPr>
            <p:ph type="body" idx="1"/>
          </p:nvPr>
        </p:nvSpPr>
        <p:spPr>
          <a:xfrm>
            <a:off x="457200" y="2060575"/>
            <a:ext cx="8228013" cy="4068763"/>
          </a:xfrm>
        </p:spPr>
        <p:txBody>
          <a:bodyPr/>
          <a:lstStyle/>
          <a:p>
            <a:pPr eaLnBrk="1" hangingPunct="1">
              <a:lnSpc>
                <a:spcPct val="80000"/>
              </a:lnSpc>
              <a:buFont typeface="Times New Roman" pitchFamily="18" charset="0"/>
              <a:buNone/>
              <a:defRPr/>
            </a:pPr>
            <a:endParaRPr lang="ru-RU" sz="2800" dirty="0" smtClean="0"/>
          </a:p>
          <a:p>
            <a:pPr algn="ctr" eaLnBrk="1" hangingPunct="1">
              <a:lnSpc>
                <a:spcPct val="80000"/>
              </a:lnSpc>
              <a:buFont typeface="Times New Roman" pitchFamily="18" charset="0"/>
              <a:buNone/>
              <a:defRPr/>
            </a:pPr>
            <a:endParaRPr lang="ru-RU" sz="2800" dirty="0" smtClean="0"/>
          </a:p>
          <a:p>
            <a:pPr algn="ctr" eaLnBrk="1" hangingPunct="1">
              <a:lnSpc>
                <a:spcPct val="80000"/>
              </a:lnSpc>
              <a:buFont typeface="Times New Roman" pitchFamily="18" charset="0"/>
              <a:buNone/>
              <a:defRPr/>
            </a:pPr>
            <a:r>
              <a:rPr lang="ru-RU" dirty="0" smtClean="0"/>
              <a:t>Урок – путешествие</a:t>
            </a:r>
          </a:p>
          <a:p>
            <a:pPr algn="ctr" eaLnBrk="1" hangingPunct="1">
              <a:lnSpc>
                <a:spcPct val="80000"/>
              </a:lnSpc>
              <a:buFont typeface="Times New Roman" pitchFamily="18" charset="0"/>
              <a:buNone/>
              <a:defRPr/>
            </a:pPr>
            <a:r>
              <a:rPr lang="ru-RU" dirty="0" smtClean="0"/>
              <a:t>5 класс</a:t>
            </a:r>
          </a:p>
          <a:p>
            <a:pPr algn="ctr" eaLnBrk="1" hangingPunct="1">
              <a:lnSpc>
                <a:spcPct val="80000"/>
              </a:lnSpc>
              <a:buFont typeface="Times New Roman" pitchFamily="18" charset="0"/>
              <a:buNone/>
              <a:defRPr/>
            </a:pPr>
            <a:endParaRPr lang="ru-RU"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endParaRPr lang="ru-RU" smtClean="0"/>
          </a:p>
        </p:txBody>
      </p:sp>
      <p:sp>
        <p:nvSpPr>
          <p:cNvPr id="70659" name="Rectangle 3"/>
          <p:cNvSpPr>
            <a:spLocks noGrp="1" noChangeArrowheads="1"/>
          </p:cNvSpPr>
          <p:nvPr>
            <p:ph type="body" idx="1"/>
          </p:nvPr>
        </p:nvSpPr>
        <p:spPr/>
        <p:txBody>
          <a:bodyPr/>
          <a:lstStyle/>
          <a:p>
            <a:pPr eaLnBrk="1" hangingPunct="1">
              <a:buFont typeface="Times New Roman" pitchFamily="18" charset="0"/>
              <a:buNone/>
              <a:defRPr/>
            </a:pPr>
            <a:endParaRPr lang="ru-RU" smtClean="0"/>
          </a:p>
        </p:txBody>
      </p:sp>
      <p:pic>
        <p:nvPicPr>
          <p:cNvPr id="13316"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ru-RU" smtClean="0"/>
          </a:p>
        </p:txBody>
      </p:sp>
      <p:sp>
        <p:nvSpPr>
          <p:cNvPr id="71683" name="Rectangle 3"/>
          <p:cNvSpPr>
            <a:spLocks noGrp="1" noChangeArrowheads="1"/>
          </p:cNvSpPr>
          <p:nvPr>
            <p:ph type="body" idx="1"/>
          </p:nvPr>
        </p:nvSpPr>
        <p:spPr/>
        <p:txBody>
          <a:bodyPr/>
          <a:lstStyle/>
          <a:p>
            <a:pPr eaLnBrk="1" hangingPunct="1">
              <a:buFont typeface="Times New Roman" pitchFamily="18" charset="0"/>
              <a:buNone/>
              <a:defRPr/>
            </a:pPr>
            <a:endParaRPr lang="ru-RU" smtClean="0"/>
          </a:p>
        </p:txBody>
      </p:sp>
      <p:pic>
        <p:nvPicPr>
          <p:cNvPr id="14340"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2288" y="332656"/>
            <a:ext cx="5486400" cy="360040"/>
          </a:xfrm>
        </p:spPr>
        <p:txBody>
          <a:bodyPr>
            <a:noAutofit/>
          </a:bodyPr>
          <a:lstStyle/>
          <a:p>
            <a:pPr algn="ctr"/>
            <a:r>
              <a:rPr lang="en-US" sz="3200" dirty="0" smtClean="0">
                <a:solidFill>
                  <a:srgbClr val="FF0000"/>
                </a:solidFill>
                <a:latin typeface="Aharoni" pitchFamily="2" charset="-79"/>
                <a:cs typeface="Aharoni" pitchFamily="2" charset="-79"/>
              </a:rPr>
              <a:t>The </a:t>
            </a:r>
            <a:r>
              <a:rPr lang="en-US" sz="3200" dirty="0" err="1" smtClean="0">
                <a:solidFill>
                  <a:srgbClr val="FF0000"/>
                </a:solidFill>
                <a:latin typeface="Aharoni" pitchFamily="2" charset="-79"/>
                <a:cs typeface="Aharoni" pitchFamily="2" charset="-79"/>
              </a:rPr>
              <a:t>St.Paul’s</a:t>
            </a:r>
            <a:r>
              <a:rPr lang="en-US" sz="3200" dirty="0" smtClean="0">
                <a:solidFill>
                  <a:srgbClr val="FF0000"/>
                </a:solidFill>
                <a:latin typeface="Aharoni" pitchFamily="2" charset="-79"/>
                <a:cs typeface="Aharoni" pitchFamily="2" charset="-79"/>
              </a:rPr>
              <a:t> Cathedral</a:t>
            </a:r>
            <a:endParaRPr lang="ru-RU" sz="3200" dirty="0">
              <a:solidFill>
                <a:srgbClr val="FF0000"/>
              </a:solidFill>
              <a:cs typeface="Aharoni" pitchFamily="2" charset="-79"/>
            </a:endParaRPr>
          </a:p>
        </p:txBody>
      </p:sp>
      <p:sp>
        <p:nvSpPr>
          <p:cNvPr id="6" name="Текст 5"/>
          <p:cNvSpPr>
            <a:spLocks noGrp="1"/>
          </p:cNvSpPr>
          <p:nvPr>
            <p:ph type="body" sz="half" idx="2"/>
          </p:nvPr>
        </p:nvSpPr>
        <p:spPr>
          <a:xfrm>
            <a:off x="1403648" y="764704"/>
            <a:ext cx="7056784" cy="1224136"/>
          </a:xfrm>
        </p:spPr>
        <p:txBody>
          <a:bodyPr>
            <a:noAutofit/>
          </a:bodyPr>
          <a:lstStyle/>
          <a:p>
            <a:pPr algn="ctr"/>
            <a:r>
              <a:rPr lang="en-GB" sz="2800" b="1" dirty="0">
                <a:latin typeface="Aharoni" pitchFamily="2" charset="-79"/>
                <a:cs typeface="Aharoni" pitchFamily="2" charset="-79"/>
              </a:rPr>
              <a:t>T</a:t>
            </a:r>
            <a:r>
              <a:rPr lang="en-GB" sz="2800" b="1" dirty="0" smtClean="0">
                <a:latin typeface="Aharoni" pitchFamily="2" charset="-79"/>
                <a:cs typeface="Aharoni" pitchFamily="2" charset="-79"/>
              </a:rPr>
              <a:t>he St. Paul's Cathedral, the greatest of English churches. It was built in the 17th century by Sir Christopher Wren.</a:t>
            </a:r>
            <a:endParaRPr lang="ru-RU" sz="2800" b="1" dirty="0">
              <a:cs typeface="Aharoni" pitchFamily="2" charset="-79"/>
            </a:endParaRPr>
          </a:p>
        </p:txBody>
      </p:sp>
      <p:sp>
        <p:nvSpPr>
          <p:cNvPr id="11" name="Рисунок 10"/>
          <p:cNvSpPr>
            <a:spLocks noGrp="1"/>
          </p:cNvSpPr>
          <p:nvPr>
            <p:ph type="pic" idx="1"/>
          </p:nvPr>
        </p:nvSpPr>
        <p:spPr>
          <a:xfrm>
            <a:off x="467544" y="3068960"/>
            <a:ext cx="4536504" cy="2386608"/>
          </a:xfrm>
        </p:spPr>
      </p:sp>
      <p:pic>
        <p:nvPicPr>
          <p:cNvPr id="1028" name="Picture 4" descr="http://upload.wikimedia.org/wikipedia/commons/thumb/1/1a/St_Pauls_aerial.jpg/390px-St_Pauls_aeri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492896"/>
            <a:ext cx="6480720" cy="357557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262813962"/>
      </p:ext>
    </p:extLst>
  </p:cSld>
  <p:clrMapOvr>
    <a:masterClrMapping/>
  </p:clrMapOvr>
  <mc:AlternateContent xmlns:mc="http://schemas.openxmlformats.org/markup-compatibility/2006">
    <mc:Choice xmlns:p14="http://schemas.microsoft.com/office/powerpoint/2010/main" xmlns="" Requires="p14">
      <p:transition spd="slow" p14:dur="2000" advTm="21081"/>
    </mc:Choice>
    <mc:Fallback>
      <p:transition spd="slow" advTm="210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836712"/>
            <a:ext cx="8507288" cy="1354162"/>
          </a:xfrm>
        </p:spPr>
        <p:txBody>
          <a:bodyPr>
            <a:normAutofit fontScale="90000"/>
          </a:bodyPr>
          <a:lstStyle/>
          <a:p>
            <a:r>
              <a:rPr lang="en-US" sz="3600" b="1" dirty="0" smtClean="0">
                <a:solidFill>
                  <a:srgbClr val="FF0000"/>
                </a:solidFill>
                <a:latin typeface="Aharoni" pitchFamily="2" charset="-79"/>
                <a:cs typeface="Aharoni" pitchFamily="2" charset="-79"/>
              </a:rPr>
              <a:t>Big Ben </a:t>
            </a:r>
            <a:r>
              <a:rPr lang="en-US" sz="3600" b="1" dirty="0" smtClean="0">
                <a:latin typeface="Aharoni" pitchFamily="2" charset="-79"/>
                <a:cs typeface="Aharoni" pitchFamily="2" charset="-79"/>
              </a:rPr>
              <a:t/>
            </a:r>
            <a:br>
              <a:rPr lang="en-US" sz="3600" b="1" dirty="0" smtClean="0">
                <a:latin typeface="Aharoni" pitchFamily="2" charset="-79"/>
                <a:cs typeface="Aharoni" pitchFamily="2" charset="-79"/>
              </a:rPr>
            </a:br>
            <a:r>
              <a:rPr lang="en-US" sz="3100" b="1" dirty="0" smtClean="0">
                <a:latin typeface="Aharoni" pitchFamily="2" charset="-79"/>
                <a:cs typeface="Aharoni" pitchFamily="2" charset="-79"/>
              </a:rPr>
              <a:t>Big Ben is the nickname for the great bell of the clock at the north end of the Palace of Westminster in London, And often extended to refer to the clock and the clock tower.</a:t>
            </a:r>
            <a:endParaRPr lang="ru-RU" sz="3100" b="1" dirty="0">
              <a:cs typeface="Aharoni" pitchFamily="2" charset="-79"/>
            </a:endParaRPr>
          </a:p>
        </p:txBody>
      </p:sp>
      <p:pic>
        <p:nvPicPr>
          <p:cNvPr id="16" name="Объект 1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788024" y="3039706"/>
            <a:ext cx="1800200" cy="2981581"/>
          </a:xfrm>
        </p:spPr>
      </p:pic>
      <p:pic>
        <p:nvPicPr>
          <p:cNvPr id="2054" name="Picture 6" descr="http://im1-tub-ru.yandex.net/i?id=303599011-42-72&amp;n=2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2190" y="2708920"/>
            <a:ext cx="3077761" cy="36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upload.wikimedia.org/wikipedia/en/thumb/9/90/Big-ben-modern.jpg/220px-Big-ben-moder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76256" y="3356992"/>
            <a:ext cx="2095500" cy="2987972"/>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210936759"/>
      </p:ext>
    </p:extLst>
  </p:cSld>
  <p:clrMapOvr>
    <a:masterClrMapping/>
  </p:clrMapOvr>
  <mc:AlternateContent xmlns:mc="http://schemas.openxmlformats.org/markup-compatibility/2006">
    <mc:Choice xmlns:p14="http://schemas.microsoft.com/office/powerpoint/2010/main" xmlns="" Requires="p14">
      <p:transition spd="slow" p14:dur="2000" advTm="22408"/>
    </mc:Choice>
    <mc:Fallback>
      <p:transition spd="slow" advTm="224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heel(1)">
                                      <p:cBhvr>
                                        <p:cTn id="7" dur="20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wheel(1)">
                                      <p:cBhvr>
                                        <p:cTn id="17"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836712"/>
            <a:ext cx="8229600" cy="1301006"/>
          </a:xfrm>
        </p:spPr>
        <p:txBody>
          <a:bodyPr>
            <a:normAutofit fontScale="90000"/>
          </a:bodyPr>
          <a:lstStyle/>
          <a:p>
            <a:r>
              <a:rPr lang="en-US" sz="3600" b="1" dirty="0" smtClean="0">
                <a:solidFill>
                  <a:srgbClr val="FF0000"/>
                </a:solidFill>
              </a:rPr>
              <a:t>The Tower of London </a:t>
            </a:r>
            <a:r>
              <a:rPr lang="en-US" sz="3600" b="1" dirty="0" smtClean="0"/>
              <a:t/>
            </a:r>
            <a:br>
              <a:rPr lang="en-US" sz="3600" b="1" dirty="0" smtClean="0"/>
            </a:br>
            <a:r>
              <a:rPr lang="en-US" sz="3100" b="1" dirty="0" smtClean="0">
                <a:latin typeface="Aharoni" pitchFamily="2" charset="-79"/>
                <a:cs typeface="Aharoni" pitchFamily="2" charset="-79"/>
              </a:rPr>
              <a:t>The Tower of London was founded by Julius Caesar and in 1066 rebuilt by William the Conqueror. It was used as a fortress, a royal palace, and a prison. Now it is a museum.</a:t>
            </a:r>
            <a:endParaRPr lang="ru-RU" sz="3100" b="1" dirty="0">
              <a:cs typeface="Aharoni" pitchFamily="2" charset="-79"/>
            </a:endParaRPr>
          </a:p>
        </p:txBody>
      </p:sp>
      <p:pic>
        <p:nvPicPr>
          <p:cNvPr id="7" name="Объект 6"/>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1312512" y="2708920"/>
            <a:ext cx="3403503" cy="3960440"/>
          </a:xfr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040" y="2973310"/>
            <a:ext cx="3528391" cy="3884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1194169543"/>
      </p:ext>
    </p:extLst>
  </p:cSld>
  <p:clrMapOvr>
    <a:masterClrMapping/>
  </p:clrMapOvr>
  <mc:AlternateContent xmlns:mc="http://schemas.openxmlformats.org/markup-compatibility/2006">
    <mc:Choice xmlns:p14="http://schemas.microsoft.com/office/powerpoint/2010/main" xmlns="" Requires="p14">
      <p:transition spd="slow" p14:dur="2000" advTm="31560"/>
    </mc:Choice>
    <mc:Fallback>
      <p:transition spd="slow" advTm="315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1)">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29600" cy="2016224"/>
          </a:xfrm>
        </p:spPr>
        <p:txBody>
          <a:bodyPr>
            <a:normAutofit fontScale="90000"/>
          </a:bodyPr>
          <a:lstStyle/>
          <a:p>
            <a:r>
              <a:rPr lang="en-US" sz="4000" b="1" dirty="0" smtClean="0">
                <a:solidFill>
                  <a:srgbClr val="FF0000"/>
                </a:solidFill>
              </a:rPr>
              <a:t>Westminster Abbey.</a:t>
            </a:r>
            <a:r>
              <a:rPr lang="en-US" sz="4000" b="1" dirty="0" smtClean="0">
                <a:solidFill>
                  <a:srgbClr val="660033"/>
                </a:solidFill>
              </a:rPr>
              <a:t/>
            </a:r>
            <a:br>
              <a:rPr lang="en-US" sz="4000" b="1" dirty="0" smtClean="0">
                <a:solidFill>
                  <a:srgbClr val="660033"/>
                </a:solidFill>
              </a:rPr>
            </a:br>
            <a:r>
              <a:rPr lang="en-US" sz="2700" dirty="0" smtClean="0">
                <a:latin typeface="Aharoni" pitchFamily="2" charset="-79"/>
                <a:cs typeface="Aharoni" pitchFamily="2" charset="-79"/>
              </a:rPr>
              <a:t>Westminster is the governmental part of London.</a:t>
            </a:r>
            <a:br>
              <a:rPr lang="en-US" sz="2700" dirty="0" smtClean="0">
                <a:latin typeface="Aharoni" pitchFamily="2" charset="-79"/>
                <a:cs typeface="Aharoni" pitchFamily="2" charset="-79"/>
              </a:rPr>
            </a:br>
            <a:r>
              <a:rPr lang="en-US" sz="2700" dirty="0" smtClean="0">
                <a:latin typeface="Aharoni" pitchFamily="2" charset="-79"/>
                <a:cs typeface="Aharoni" pitchFamily="2" charset="-79"/>
              </a:rPr>
              <a:t>Nearly all English kings and queens have been crowned in Westminster Abbey. Many outstanding statesmen, scientists, writers, poets, and painters are buried here: Newton, Darwin, Chaucer, Dickens, Tennyson, Kipling.</a:t>
            </a:r>
            <a:endParaRPr lang="ru-RU" sz="2700" dirty="0"/>
          </a:p>
        </p:txBody>
      </p:sp>
      <p:pic>
        <p:nvPicPr>
          <p:cNvPr id="4" name="Объект 3"/>
          <p:cNvPicPr>
            <a:picLocks noGrp="1" noChangeAspect="1"/>
          </p:cNvPicPr>
          <p:nvPr>
            <p:ph idx="1"/>
          </p:nvPr>
        </p:nvPicPr>
        <p:blipFill>
          <a:blip r:embed="rId3" cstate="print">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2267744" y="2924944"/>
            <a:ext cx="5347314" cy="3384376"/>
          </a:xfrm>
        </p:spPr>
      </p:pic>
    </p:spTree>
    <p:custDataLst>
      <p:tags r:id="rId1"/>
    </p:custDataLst>
    <p:extLst>
      <p:ext uri="{BB962C8B-B14F-4D97-AF65-F5344CB8AC3E}">
        <p14:creationId xmlns:p14="http://schemas.microsoft.com/office/powerpoint/2010/main" xmlns="" val="2212917837"/>
      </p:ext>
    </p:extLst>
  </p:cSld>
  <p:clrMapOvr>
    <a:masterClrMapping/>
  </p:clrMapOvr>
  <mc:AlternateContent xmlns:mc="http://schemas.openxmlformats.org/markup-compatibility/2006">
    <mc:Choice xmlns:p14="http://schemas.microsoft.com/office/powerpoint/2010/main" xmlns="" Requires="p14">
      <p:transition spd="slow" p14:dur="2000" advTm="20585"/>
    </mc:Choice>
    <mc:Fallback>
      <p:transition spd="slow" advTm="205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smtClean="0">
                <a:solidFill>
                  <a:srgbClr val="FF0000"/>
                </a:solidFill>
                <a:latin typeface="Aharoni" pitchFamily="2" charset="-79"/>
                <a:cs typeface="Aharoni" pitchFamily="2" charset="-79"/>
              </a:rPr>
              <a:t>The Houses of Parliament,</a:t>
            </a:r>
            <a:br>
              <a:rPr lang="en-US" sz="3600" dirty="0" smtClean="0">
                <a:solidFill>
                  <a:srgbClr val="FF0000"/>
                </a:solidFill>
                <a:latin typeface="Aharoni" pitchFamily="2" charset="-79"/>
                <a:cs typeface="Aharoni" pitchFamily="2" charset="-79"/>
              </a:rPr>
            </a:br>
            <a:r>
              <a:rPr lang="en-US" sz="2400" dirty="0" smtClean="0">
                <a:solidFill>
                  <a:srgbClr val="FF0000"/>
                </a:solidFill>
                <a:latin typeface="Aharoni" pitchFamily="2" charset="-79"/>
                <a:cs typeface="Aharoni" pitchFamily="2" charset="-79"/>
              </a:rPr>
              <a:t>the seat of the British Parliament.</a:t>
            </a:r>
            <a:endParaRPr lang="ru-RU" sz="2400" dirty="0">
              <a:solidFill>
                <a:srgbClr val="FF0000"/>
              </a:solidFill>
              <a:cs typeface="Aharoni" pitchFamily="2" charset="-79"/>
            </a:endParaRPr>
          </a:p>
        </p:txBody>
      </p:sp>
      <p:pic>
        <p:nvPicPr>
          <p:cNvPr id="4" name="Объект 3"/>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t="67466"/>
          <a:stretch/>
        </p:blipFill>
        <p:spPr>
          <a:xfrm>
            <a:off x="827584" y="1633122"/>
            <a:ext cx="3456384" cy="2011901"/>
          </a:xfrm>
        </p:spPr>
      </p:pic>
      <p:pic>
        <p:nvPicPr>
          <p:cNvPr id="4098" name="Picture 2" descr="http://im0-tub-ru.yandex.net/i?id=137404882-39-72&amp;n=2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9992" y="1628800"/>
            <a:ext cx="3816424" cy="194421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im3-tub-ru.yandex.net/i?id=404439630-62-72&amp;n=2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7584" y="3717032"/>
            <a:ext cx="3384376"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im5-tub-ru.yandex.net/i?id=320567313-21-72&amp;n=2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99992" y="3717032"/>
            <a:ext cx="3816424" cy="2448272"/>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843876957"/>
      </p:ext>
    </p:extLst>
  </p:cSld>
  <p:clrMapOvr>
    <a:masterClrMapping/>
  </p:clrMapOvr>
  <mc:AlternateContent xmlns:mc="http://schemas.openxmlformats.org/markup-compatibility/2006">
    <mc:Choice xmlns:p14="http://schemas.microsoft.com/office/powerpoint/2010/main" xmlns="" Requires="p14">
      <p:transition spd="slow" p14:dur="2000" advTm="21279"/>
    </mc:Choice>
    <mc:Fallback>
      <p:transition spd="slow" advTm="212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barn(inVertical)">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barn(inVertical)">
                                      <p:cBhvr>
                                        <p:cTn id="22"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dirty="0" smtClean="0">
                <a:solidFill>
                  <a:srgbClr val="FF0000"/>
                </a:solidFill>
                <a:latin typeface="Aharoni" pitchFamily="2" charset="-79"/>
                <a:cs typeface="Aharoni" pitchFamily="2" charset="-79"/>
              </a:rPr>
              <a:t>Buckingham Palace </a:t>
            </a:r>
            <a:br>
              <a:rPr lang="en-US" sz="4000" dirty="0" smtClean="0">
                <a:solidFill>
                  <a:srgbClr val="FF0000"/>
                </a:solidFill>
                <a:latin typeface="Aharoni" pitchFamily="2" charset="-79"/>
                <a:cs typeface="Aharoni" pitchFamily="2" charset="-79"/>
              </a:rPr>
            </a:br>
            <a:r>
              <a:rPr lang="en-US" sz="4000" dirty="0" smtClean="0">
                <a:solidFill>
                  <a:srgbClr val="FF0000"/>
                </a:solidFill>
                <a:latin typeface="Aharoni" pitchFamily="2" charset="-79"/>
                <a:cs typeface="Aharoni" pitchFamily="2" charset="-79"/>
              </a:rPr>
              <a:t>is the official residence of the Queen.</a:t>
            </a:r>
            <a:endParaRPr lang="ru-RU" sz="4000" dirty="0">
              <a:solidFill>
                <a:srgbClr val="FF0000"/>
              </a:solidFill>
              <a:cs typeface="Aharoni" pitchFamily="2" charset="-79"/>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99592" y="1704888"/>
            <a:ext cx="2794000" cy="2500709"/>
          </a:xfrm>
        </p:spPr>
      </p:pic>
      <p:pic>
        <p:nvPicPr>
          <p:cNvPr id="5122" name="Picture 2" descr="http://upload.wikimedia.org/wikipedia/commons/thumb/7/78/Buckingham_Palace_-_May_2006.jpg/266px-Buckingham_Palace_-_May_200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936" y="2132856"/>
            <a:ext cx="4333850" cy="2652886"/>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upload.wikimedia.org/wikipedia/commons/thumb/f/f9/West_facade_of_Buckingham_Palace.JPG/300px-West_facade_of_Buckingham_Palac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35596" y="4581128"/>
            <a:ext cx="3528392" cy="1872208"/>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60032" y="4581128"/>
            <a:ext cx="3397746" cy="1872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2664659836"/>
      </p:ext>
    </p:extLst>
  </p:cSld>
  <p:clrMapOvr>
    <a:masterClrMapping/>
  </p:clrMapOvr>
  <mc:AlternateContent xmlns:mc="http://schemas.openxmlformats.org/markup-compatibility/2006">
    <mc:Choice xmlns:p14="http://schemas.microsoft.com/office/powerpoint/2010/main" xmlns="" Requires="p14">
      <p:transition spd="slow" p14:dur="2000" advTm="21578"/>
    </mc:Choice>
    <mc:Fallback>
      <p:transition spd="slow" advTm="215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125"/>
                                        </p:tgtEl>
                                        <p:attrNameLst>
                                          <p:attrName>style.visibility</p:attrName>
                                        </p:attrNameLst>
                                      </p:cBhvr>
                                      <p:to>
                                        <p:strVal val="visible"/>
                                      </p:to>
                                    </p:set>
                                    <p:anim calcmode="lin" valueType="num">
                                      <p:cBhvr>
                                        <p:cTn id="22" dur="1000" fill="hold"/>
                                        <p:tgtEl>
                                          <p:spTgt spid="5125"/>
                                        </p:tgtEl>
                                        <p:attrNameLst>
                                          <p:attrName>ppt_w</p:attrName>
                                        </p:attrNameLst>
                                      </p:cBhvr>
                                      <p:tavLst>
                                        <p:tav tm="0">
                                          <p:val>
                                            <p:fltVal val="0"/>
                                          </p:val>
                                        </p:tav>
                                        <p:tav tm="100000">
                                          <p:val>
                                            <p:strVal val="#ppt_w"/>
                                          </p:val>
                                        </p:tav>
                                      </p:tavLst>
                                    </p:anim>
                                    <p:anim calcmode="lin" valueType="num">
                                      <p:cBhvr>
                                        <p:cTn id="23" dur="1000" fill="hold"/>
                                        <p:tgtEl>
                                          <p:spTgt spid="5125"/>
                                        </p:tgtEl>
                                        <p:attrNameLst>
                                          <p:attrName>ppt_h</p:attrName>
                                        </p:attrNameLst>
                                      </p:cBhvr>
                                      <p:tavLst>
                                        <p:tav tm="0">
                                          <p:val>
                                            <p:fltVal val="0"/>
                                          </p:val>
                                        </p:tav>
                                        <p:tav tm="100000">
                                          <p:val>
                                            <p:strVal val="#ppt_h"/>
                                          </p:val>
                                        </p:tav>
                                      </p:tavLst>
                                    </p:anim>
                                    <p:anim calcmode="lin" valueType="num">
                                      <p:cBhvr>
                                        <p:cTn id="24" dur="1000" fill="hold"/>
                                        <p:tgtEl>
                                          <p:spTgt spid="5125"/>
                                        </p:tgtEl>
                                        <p:attrNameLst>
                                          <p:attrName>style.rotation</p:attrName>
                                        </p:attrNameLst>
                                      </p:cBhvr>
                                      <p:tavLst>
                                        <p:tav tm="0">
                                          <p:val>
                                            <p:fltVal val="90"/>
                                          </p:val>
                                        </p:tav>
                                        <p:tav tm="100000">
                                          <p:val>
                                            <p:fltVal val="0"/>
                                          </p:val>
                                        </p:tav>
                                      </p:tavLst>
                                    </p:anim>
                                    <p:animEffect transition="in" filter="fade">
                                      <p:cBhvr>
                                        <p:cTn id="25" dur="1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836712"/>
            <a:ext cx="8228013" cy="1433513"/>
          </a:xfrm>
        </p:spPr>
        <p:txBody>
          <a:bodyPr>
            <a:noAutofit/>
          </a:bodyPr>
          <a:lstStyle/>
          <a:p>
            <a:r>
              <a:rPr lang="en-US" sz="2800" b="1" dirty="0" smtClean="0">
                <a:solidFill>
                  <a:srgbClr val="FF0000"/>
                </a:solidFill>
              </a:rPr>
              <a:t>Tower Bridge </a:t>
            </a:r>
            <a:r>
              <a:rPr lang="en-US" sz="2800" b="1" dirty="0" smtClean="0"/>
              <a:t/>
            </a:r>
            <a:br>
              <a:rPr lang="en-US" sz="2800" b="1" dirty="0" smtClean="0"/>
            </a:br>
            <a:r>
              <a:rPr lang="en-US" sz="2800" b="1" dirty="0" smtClean="0"/>
              <a:t>(built 1886–1894) is a combined bascule and suspension bridge in London which crosses the River Thames. It is close to the Tower of London, from which it takes its name, and has become an iconic symbol of London.</a:t>
            </a:r>
            <a:endParaRPr lang="ru-RU" sz="2800" b="1" dirty="0"/>
          </a:p>
        </p:txBody>
      </p:sp>
      <p:pic>
        <p:nvPicPr>
          <p:cNvPr id="7" name="Объект 6"/>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0" y="4005064"/>
            <a:ext cx="2686954" cy="2012652"/>
          </a:xfrm>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19872" y="2924944"/>
            <a:ext cx="3528392" cy="241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34241" y="5301208"/>
            <a:ext cx="6042214" cy="1556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418520450"/>
      </p:ext>
    </p:extLst>
  </p:cSld>
  <p:clrMapOvr>
    <a:masterClrMapping/>
  </p:clrMapOvr>
  <mc:AlternateContent xmlns:mc="http://schemas.openxmlformats.org/markup-compatibility/2006">
    <mc:Choice xmlns:p14="http://schemas.microsoft.com/office/powerpoint/2010/main" xmlns="" Requires="p14">
      <p:transition spd="slow" p14:dur="2000" advTm="21866"/>
    </mc:Choice>
    <mc:Fallback>
      <p:transition spd="slow" advTm="218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anim calcmode="lin" valueType="num">
                                      <p:cBhvr>
                                        <p:cTn id="8" dur="2000" fill="hold"/>
                                        <p:tgtEl>
                                          <p:spTgt spid="7171"/>
                                        </p:tgtEl>
                                        <p:attrNameLst>
                                          <p:attrName>ppt_w</p:attrName>
                                        </p:attrNameLst>
                                      </p:cBhvr>
                                      <p:tavLst>
                                        <p:tav tm="0" fmla="#ppt_w*sin(2.5*pi*$)">
                                          <p:val>
                                            <p:fltVal val="0"/>
                                          </p:val>
                                        </p:tav>
                                        <p:tav tm="100000">
                                          <p:val>
                                            <p:fltVal val="1"/>
                                          </p:val>
                                        </p:tav>
                                      </p:tavLst>
                                    </p:anim>
                                    <p:anim calcmode="lin" valueType="num">
                                      <p:cBhvr>
                                        <p:cTn id="9" dur="2000" fill="hold"/>
                                        <p:tgtEl>
                                          <p:spTgt spid="717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2000"/>
                                        <p:tgtEl>
                                          <p:spTgt spid="7170"/>
                                        </p:tgtEl>
                                      </p:cBhvr>
                                    </p:animEffect>
                                    <p:anim calcmode="lin" valueType="num">
                                      <p:cBhvr>
                                        <p:cTn id="22" dur="2000" fill="hold"/>
                                        <p:tgtEl>
                                          <p:spTgt spid="7170"/>
                                        </p:tgtEl>
                                        <p:attrNameLst>
                                          <p:attrName>ppt_w</p:attrName>
                                        </p:attrNameLst>
                                      </p:cBhvr>
                                      <p:tavLst>
                                        <p:tav tm="0" fmla="#ppt_w*sin(2.5*pi*$)">
                                          <p:val>
                                            <p:fltVal val="0"/>
                                          </p:val>
                                        </p:tav>
                                        <p:tav tm="100000">
                                          <p:val>
                                            <p:fltVal val="1"/>
                                          </p:val>
                                        </p:tav>
                                      </p:tavLst>
                                    </p:anim>
                                    <p:anim calcmode="lin" valueType="num">
                                      <p:cBhvr>
                                        <p:cTn id="23"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endParaRPr lang="ru-RU" smtClean="0"/>
          </a:p>
        </p:txBody>
      </p:sp>
      <p:sp>
        <p:nvSpPr>
          <p:cNvPr id="74755" name="Rectangle 3"/>
          <p:cNvSpPr>
            <a:spLocks noGrp="1" noChangeArrowheads="1"/>
          </p:cNvSpPr>
          <p:nvPr>
            <p:ph type="body" idx="1"/>
          </p:nvPr>
        </p:nvSpPr>
        <p:spPr/>
        <p:txBody>
          <a:bodyPr/>
          <a:lstStyle/>
          <a:p>
            <a:pPr eaLnBrk="1" hangingPunct="1">
              <a:buFont typeface="Times New Roman" pitchFamily="18" charset="0"/>
              <a:buNone/>
              <a:defRPr/>
            </a:pPr>
            <a:endParaRPr lang="ru-RU" smtClean="0"/>
          </a:p>
        </p:txBody>
      </p:sp>
      <p:pic>
        <p:nvPicPr>
          <p:cNvPr id="1741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457200" y="-296863"/>
            <a:ext cx="8229600" cy="2289176"/>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b="1" smtClean="0">
                <a:solidFill>
                  <a:srgbClr val="FFFF00"/>
                </a:solidFill>
              </a:rPr>
              <a:t/>
            </a:r>
            <a:br>
              <a:rPr lang="en-US" sz="3600" b="1" smtClean="0">
                <a:solidFill>
                  <a:srgbClr val="FFFF00"/>
                </a:solidFill>
              </a:rPr>
            </a:br>
            <a:r>
              <a:rPr lang="en-US" sz="3600" b="1" smtClean="0">
                <a:solidFill>
                  <a:srgbClr val="FFFF00"/>
                </a:solidFill>
              </a:rPr>
              <a:t>The United Kingdom of Great Britain and Northern Ireland (the UK)</a:t>
            </a:r>
            <a:r>
              <a:rPr lang="ru-RU" sz="3600" b="1" smtClean="0">
                <a:solidFill>
                  <a:srgbClr val="FFFF00"/>
                </a:solidFill>
              </a:rPr>
              <a:t/>
            </a:r>
            <a:br>
              <a:rPr lang="ru-RU" sz="3600" b="1" smtClean="0">
                <a:solidFill>
                  <a:srgbClr val="FFFF00"/>
                </a:solidFill>
              </a:rPr>
            </a:br>
            <a:endParaRPr lang="ru-RU" sz="3600" b="1" smtClean="0">
              <a:solidFill>
                <a:srgbClr val="FFFF00"/>
              </a:solidFill>
            </a:endParaRPr>
          </a:p>
        </p:txBody>
      </p:sp>
      <p:sp>
        <p:nvSpPr>
          <p:cNvPr id="5122" name="Rectangle 2"/>
          <p:cNvSpPr>
            <a:spLocks noGrp="1" noChangeArrowheads="1"/>
          </p:cNvSpPr>
          <p:nvPr>
            <p:ph type="body" idx="4294967295"/>
          </p:nvPr>
        </p:nvSpPr>
        <p:spPr>
          <a:xfrm>
            <a:off x="457200" y="1600200"/>
            <a:ext cx="4038600" cy="4530725"/>
          </a:xfrm>
        </p:spPr>
        <p:txBody>
          <a:bodyPr/>
          <a:lstStyle/>
          <a:p>
            <a:pPr indent="-341313" eaLnBrk="1" hangingPunct="1">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mtClean="0"/>
              <a:t>  </a:t>
            </a:r>
          </a:p>
        </p:txBody>
      </p:sp>
      <p:sp>
        <p:nvSpPr>
          <p:cNvPr id="5123" name="Rectangle 3"/>
          <p:cNvSpPr>
            <a:spLocks noGrp="1" noChangeArrowheads="1"/>
          </p:cNvSpPr>
          <p:nvPr>
            <p:ph type="body" idx="4294967295"/>
          </p:nvPr>
        </p:nvSpPr>
        <p:spPr>
          <a:xfrm>
            <a:off x="4191000" y="1828800"/>
            <a:ext cx="4572000" cy="4583113"/>
          </a:xfrm>
        </p:spPr>
        <p:txBody>
          <a:bodyPr/>
          <a:lstStyle/>
          <a:p>
            <a:pPr indent="-341313" algn="ctr" eaLnBrk="1" hangingPunct="1">
              <a:spcBef>
                <a:spcPct val="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b="1" smtClean="0">
                <a:latin typeface="Arial" charset="0"/>
              </a:rPr>
              <a:t>This wonderful country has many different names: Great Britain, The UK or just Britain. But it has the official name. Could you name it?</a:t>
            </a:r>
          </a:p>
          <a:p>
            <a:pPr indent="-341313" eaLnBrk="1" hangingPunct="1">
              <a:buClr>
                <a:srgbClr val="FFFFCC"/>
              </a:buClr>
              <a:buSzPct val="60000"/>
              <a:buFont typeface="Wingdings" pitchFamily="2" charset="2"/>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ru-RU" b="1" smtClean="0">
              <a:latin typeface="Arial" charset="0"/>
            </a:endParaRPr>
          </a:p>
        </p:txBody>
      </p:sp>
      <p:pic>
        <p:nvPicPr>
          <p:cNvPr id="5125" name="Picture 4"/>
          <p:cNvPicPr>
            <a:picLocks noChangeAspect="1" noChangeArrowheads="1"/>
          </p:cNvPicPr>
          <p:nvPr/>
        </p:nvPicPr>
        <p:blipFill>
          <a:blip r:embed="rId3" cstate="print"/>
          <a:srcRect/>
          <a:stretch>
            <a:fillRect/>
          </a:stretch>
        </p:blipFill>
        <p:spPr bwMode="auto">
          <a:xfrm>
            <a:off x="533400" y="1371600"/>
            <a:ext cx="3365500" cy="52578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5121"/>
                                        </p:tgtEl>
                                        <p:attrNameLst>
                                          <p:attrName>style.visibility</p:attrName>
                                        </p:attrNameLst>
                                      </p:cBhvr>
                                      <p:to>
                                        <p:strVal val="visible"/>
                                      </p:to>
                                    </p:set>
                                    <p:anim calcmode="lin" valueType="num">
                                      <p:cBhvr additive="repl">
                                        <p:cTn id="7" dur="500" fill="hold"/>
                                        <p:tgtEl>
                                          <p:spTgt spid="5121"/>
                                        </p:tgtEl>
                                        <p:attrNameLst>
                                          <p:attrName>ppt_w</p:attrName>
                                        </p:attrNameLst>
                                      </p:cBhvr>
                                      <p:tavLst>
                                        <p:tav tm="100000">
                                          <p:val>
                                            <p:fltVal val="0"/>
                                          </p:val>
                                        </p:tav>
                                        <p:tav>
                                          <p:val>
                                            <p:strVal val="#ppt_w"/>
                                          </p:val>
                                        </p:tav>
                                      </p:tavLst>
                                    </p:anim>
                                    <p:anim calcmode="lin" valueType="num">
                                      <p:cBhvr additive="repl">
                                        <p:cTn id="8" dur="500" fill="hold"/>
                                        <p:tgtEl>
                                          <p:spTgt spid="5121"/>
                                        </p:tgtEl>
                                        <p:attrNameLst>
                                          <p:attrName>ppt_h</p:attrName>
                                        </p:attrNameLst>
                                      </p:cBhvr>
                                      <p:tavLst>
                                        <p:tav tm="100000">
                                          <p:val>
                                            <p:flt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1584176"/>
          </a:xfrm>
        </p:spPr>
        <p:txBody>
          <a:bodyPr>
            <a:normAutofit fontScale="90000"/>
          </a:bodyPr>
          <a:lstStyle/>
          <a:p>
            <a:r>
              <a:rPr lang="en-US" sz="4000" b="1" dirty="0" smtClean="0">
                <a:solidFill>
                  <a:srgbClr val="FF0000"/>
                </a:solidFill>
              </a:rPr>
              <a:t>The Royal Festival Hall</a:t>
            </a:r>
            <a:r>
              <a:rPr lang="en-US" sz="4000" b="1" dirty="0" smtClean="0"/>
              <a:t/>
            </a:r>
            <a:br>
              <a:rPr lang="en-US" sz="4000" b="1" dirty="0" smtClean="0"/>
            </a:br>
            <a:r>
              <a:rPr lang="en-US" sz="2700" b="1" dirty="0" smtClean="0"/>
              <a:t>The Royal Festival Hall is a 2,500-seat concert, dance and talks venue within Southbank Centre in London. It is situated on the South Bank of the River Thames, not far from Hungerford Bridge.</a:t>
            </a:r>
            <a:endParaRPr lang="ru-RU" sz="2700" b="1" dirty="0"/>
          </a:p>
        </p:txBody>
      </p:sp>
      <p:pic>
        <p:nvPicPr>
          <p:cNvPr id="1026" name="Picture 2" descr="C:\Users\Public\Pictures\Sample Pictures\2995536-The_Royal_Festival_Hall_and_Site2_-_Photo_Credit_Johnny_Ladd.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2644896"/>
            <a:ext cx="3888432" cy="3622489"/>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Public\Pictures\Sample Pictures\rfh.bd838dc92d0f.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2708920"/>
            <a:ext cx="2903548" cy="36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4886725"/>
      </p:ext>
    </p:extLst>
  </p:cSld>
  <p:clrMapOvr>
    <a:masterClrMapping/>
  </p:clrMapOvr>
  <mc:AlternateContent xmlns:mc="http://schemas.openxmlformats.org/markup-compatibility/2006">
    <mc:Choice xmlns:p14="http://schemas.microsoft.com/office/powerpoint/2010/main" xmlns="" Requires="p14">
      <p:transition spd="slow" p14:dur="2000" advTm="15946"/>
    </mc:Choice>
    <mc:Fallback>
      <p:transition spd="slow" advTm="1594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ChangeAspect="1" noChangeArrowheads="1"/>
          </p:cNvPicPr>
          <p:nvPr/>
        </p:nvPicPr>
        <p:blipFill>
          <a:blip r:embed="rId2" cstate="print"/>
          <a:srcRect/>
          <a:stretch>
            <a:fillRect/>
          </a:stretch>
        </p:blipFill>
        <p:spPr bwMode="auto">
          <a:xfrm>
            <a:off x="5652120" y="4239090"/>
            <a:ext cx="3491880" cy="2618910"/>
          </a:xfrm>
          <a:prstGeom prst="rect">
            <a:avLst/>
          </a:prstGeom>
          <a:noFill/>
          <a:ln w="9525">
            <a:noFill/>
            <a:round/>
            <a:headEnd/>
            <a:tailEnd/>
          </a:ln>
        </p:spPr>
      </p:pic>
      <p:sp>
        <p:nvSpPr>
          <p:cNvPr id="77830" name="Rectangle 6"/>
          <p:cNvSpPr>
            <a:spLocks noChangeArrowheads="1"/>
          </p:cNvSpPr>
          <p:nvPr/>
        </p:nvSpPr>
        <p:spPr bwMode="auto">
          <a:xfrm>
            <a:off x="3622675" y="3246438"/>
            <a:ext cx="438150" cy="366712"/>
          </a:xfrm>
          <a:prstGeom prst="rect">
            <a:avLst/>
          </a:prstGeom>
          <a:noFill/>
          <a:ln w="9525">
            <a:noFill/>
            <a:miter lim="800000"/>
            <a:headEnd/>
            <a:tailEnd/>
          </a:ln>
          <a:effectLst/>
        </p:spPr>
        <p:txBody>
          <a:bodyPr wrap="none">
            <a:spAutoFit/>
          </a:bodyPr>
          <a:lstStyle/>
          <a:p>
            <a:pPr>
              <a:defRPr/>
            </a:pPr>
            <a:r>
              <a:rPr lang="en-US">
                <a:solidFill>
                  <a:srgbClr val="FFFF00"/>
                </a:solidFill>
                <a:effectLst>
                  <a:outerShdw blurRad="38100" dist="38100" dir="2700000" algn="tl">
                    <a:srgbClr val="000000"/>
                  </a:outerShdw>
                </a:effectLst>
              </a:rPr>
              <a:t>    </a:t>
            </a:r>
            <a:endParaRPr lang="ru-RU">
              <a:solidFill>
                <a:srgbClr val="FFFF00"/>
              </a:solidFill>
              <a:effectLst>
                <a:outerShdw blurRad="38100" dist="38100" dir="2700000" algn="tl">
                  <a:srgbClr val="000000"/>
                </a:outerShdw>
              </a:effectLst>
            </a:endParaRPr>
          </a:p>
        </p:txBody>
      </p:sp>
      <p:sp>
        <p:nvSpPr>
          <p:cNvPr id="77831" name="Rectangle 7"/>
          <p:cNvSpPr>
            <a:spLocks noChangeArrowheads="1"/>
          </p:cNvSpPr>
          <p:nvPr/>
        </p:nvSpPr>
        <p:spPr bwMode="auto">
          <a:xfrm>
            <a:off x="2195736" y="0"/>
            <a:ext cx="4608513" cy="701675"/>
          </a:xfrm>
          <a:prstGeom prst="rect">
            <a:avLst/>
          </a:prstGeom>
          <a:noFill/>
          <a:ln w="9525">
            <a:noFill/>
            <a:miter lim="800000"/>
            <a:headEnd/>
            <a:tailEnd/>
          </a:ln>
          <a:effectLst/>
        </p:spPr>
        <p:txBody>
          <a:bodyPr>
            <a:spAutoFit/>
          </a:bodyPr>
          <a:lstStyle/>
          <a:p>
            <a:pPr>
              <a:defRPr/>
            </a:pPr>
            <a:r>
              <a:rPr lang="en-US" sz="4000" dirty="0">
                <a:solidFill>
                  <a:srgbClr val="FFFF00"/>
                </a:solidFill>
                <a:effectLst>
                  <a:outerShdw blurRad="38100" dist="38100" dir="2700000" algn="tl">
                    <a:srgbClr val="000000"/>
                  </a:outerShdw>
                </a:effectLst>
              </a:rPr>
              <a:t>Trafalgar Square</a:t>
            </a:r>
            <a:endParaRPr lang="ru-RU" sz="4000" dirty="0">
              <a:solidFill>
                <a:srgbClr val="FFFF00"/>
              </a:solidFill>
              <a:effectLst>
                <a:outerShdw blurRad="38100" dist="38100" dir="2700000" algn="tl">
                  <a:srgbClr val="000000"/>
                </a:outerShdw>
              </a:effectLst>
            </a:endParaRPr>
          </a:p>
        </p:txBody>
      </p:sp>
      <p:sp>
        <p:nvSpPr>
          <p:cNvPr id="7" name="Прямоугольник 6"/>
          <p:cNvSpPr/>
          <p:nvPr/>
        </p:nvSpPr>
        <p:spPr>
          <a:xfrm>
            <a:off x="683568" y="620688"/>
            <a:ext cx="7272808" cy="4031873"/>
          </a:xfrm>
          <a:prstGeom prst="rect">
            <a:avLst/>
          </a:prstGeom>
        </p:spPr>
        <p:txBody>
          <a:bodyPr wrap="square">
            <a:spAutoFit/>
          </a:bodyPr>
          <a:lstStyle/>
          <a:p>
            <a:r>
              <a:rPr lang="en-US" sz="3200" dirty="0"/>
              <a:t>This is one of the nerve-</a:t>
            </a:r>
            <a:r>
              <a:rPr lang="en-US" sz="3200" dirty="0" err="1"/>
              <a:t>centres</a:t>
            </a:r>
            <a:r>
              <a:rPr lang="en-US" sz="3200" dirty="0"/>
              <a:t> of London. It was named Trafalgar Square to commemorate the historical naval victory won on the 21st of October 1805 by the British fleet under the command of Horatio Nelson over the combined French-Spanish fleet commanded by Villeneuve. </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77828"/>
                                        </p:tgtEl>
                                        <p:attrNameLst>
                                          <p:attrName>style.visibility</p:attrName>
                                        </p:attrNameLst>
                                      </p:cBhvr>
                                      <p:to>
                                        <p:strVal val="visible"/>
                                      </p:to>
                                    </p:set>
                                    <p:anim calcmode="lin" valueType="num">
                                      <p:cBhvr additive="repl">
                                        <p:cTn id="7" dur="500" fill="hold"/>
                                        <p:tgtEl>
                                          <p:spTgt spid="77828"/>
                                        </p:tgtEl>
                                        <p:attrNameLst>
                                          <p:attrName>ppt_w</p:attrName>
                                        </p:attrNameLst>
                                      </p:cBhvr>
                                      <p:tavLst>
                                        <p:tav tm="100000">
                                          <p:val>
                                            <p:fltVal val="0"/>
                                          </p:val>
                                        </p:tav>
                                        <p:tav>
                                          <p:val>
                                            <p:strVal val="#ppt_w"/>
                                          </p:val>
                                        </p:tav>
                                      </p:tavLst>
                                    </p:anim>
                                    <p:anim calcmode="lin" valueType="num">
                                      <p:cBhvr additive="repl">
                                        <p:cTn id="8" dur="500" fill="hold"/>
                                        <p:tgtEl>
                                          <p:spTgt spid="77828"/>
                                        </p:tgtEl>
                                        <p:attrNameLst>
                                          <p:attrName>ppt_h</p:attrName>
                                        </p:attrNameLst>
                                      </p:cBhvr>
                                      <p:tavLst>
                                        <p:tav tm="100000">
                                          <p:val>
                                            <p:flt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Hyde Park</a:t>
            </a:r>
            <a:endParaRPr lang="ru-RU" dirty="0">
              <a:solidFill>
                <a:srgbClr val="FF0000"/>
              </a:solidFill>
            </a:endParaRPr>
          </a:p>
        </p:txBody>
      </p:sp>
      <p:sp>
        <p:nvSpPr>
          <p:cNvPr id="3" name="Содержимое 2"/>
          <p:cNvSpPr>
            <a:spLocks noGrp="1"/>
          </p:cNvSpPr>
          <p:nvPr>
            <p:ph idx="1"/>
          </p:nvPr>
        </p:nvSpPr>
        <p:spPr/>
        <p:txBody>
          <a:bodyPr/>
          <a:lstStyle/>
          <a:p>
            <a:r>
              <a:rPr lang="en-US" dirty="0" smtClean="0"/>
              <a:t>London is full of wonderful parks and Hyde Park is one of them. Situated in the center of London it’s considered to be a royal park. Hyde Park covers over 1, 4 square kilometers or 350 acres. </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endParaRPr lang="ru-RU" smtClean="0"/>
          </a:p>
        </p:txBody>
      </p:sp>
      <p:sp>
        <p:nvSpPr>
          <p:cNvPr id="80899" name="Rectangle 3"/>
          <p:cNvSpPr>
            <a:spLocks noGrp="1" noChangeArrowheads="1"/>
          </p:cNvSpPr>
          <p:nvPr>
            <p:ph type="body" idx="1"/>
          </p:nvPr>
        </p:nvSpPr>
        <p:spPr/>
        <p:txBody>
          <a:bodyPr/>
          <a:lstStyle/>
          <a:p>
            <a:pPr eaLnBrk="1" hangingPunct="1">
              <a:buFont typeface="Times New Roman" pitchFamily="18" charset="0"/>
              <a:buNone/>
              <a:defRPr/>
            </a:pPr>
            <a:endParaRPr lang="ru-RU" smtClean="0"/>
          </a:p>
        </p:txBody>
      </p:sp>
      <p:pic>
        <p:nvPicPr>
          <p:cNvPr id="23556"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192088"/>
            <a:ext cx="8229600" cy="1312862"/>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mtClean="0">
                <a:solidFill>
                  <a:srgbClr val="FFFF00"/>
                </a:solidFill>
              </a:rPr>
              <a:t> </a:t>
            </a:r>
            <a:r>
              <a:rPr lang="en-US" sz="4000" smtClean="0">
                <a:solidFill>
                  <a:srgbClr val="FFFF00"/>
                </a:solidFill>
              </a:rPr>
              <a:t>Repeat all together</a:t>
            </a:r>
            <a:endParaRPr lang="ru-RU" sz="4000" smtClean="0">
              <a:solidFill>
                <a:srgbClr val="FFFF00"/>
              </a:solidFill>
            </a:endParaRPr>
          </a:p>
        </p:txBody>
      </p:sp>
      <p:sp>
        <p:nvSpPr>
          <p:cNvPr id="107523" name="Rectangle 3"/>
          <p:cNvSpPr>
            <a:spLocks noGrp="1" noChangeArrowheads="1"/>
          </p:cNvSpPr>
          <p:nvPr>
            <p:ph type="body" idx="1"/>
          </p:nvPr>
        </p:nvSpPr>
        <p:spPr>
          <a:xfrm>
            <a:off x="323850" y="1700213"/>
            <a:ext cx="8569325" cy="5157787"/>
          </a:xfrm>
        </p:spPr>
        <p:txBody>
          <a:bodyPr/>
          <a:lstStyle/>
          <a:p>
            <a:pPr indent="-341313" eaLnBrk="1" hangingPunct="1">
              <a:spcBef>
                <a:spcPts val="6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smtClean="0"/>
              <a:t>    </a:t>
            </a:r>
            <a:endParaRPr lang="en-US" smtClean="0">
              <a:latin typeface="Arial" charset="0"/>
            </a:endParaRPr>
          </a:p>
        </p:txBody>
      </p:sp>
      <p:sp>
        <p:nvSpPr>
          <p:cNvPr id="107524" name="Rectangle 4"/>
          <p:cNvSpPr>
            <a:spLocks noChangeArrowheads="1"/>
          </p:cNvSpPr>
          <p:nvPr/>
        </p:nvSpPr>
        <p:spPr bwMode="auto">
          <a:xfrm>
            <a:off x="1979613" y="1700213"/>
            <a:ext cx="5256212" cy="4968875"/>
          </a:xfrm>
          <a:prstGeom prst="rect">
            <a:avLst/>
          </a:prstGeom>
          <a:noFill/>
          <a:ln w="9525">
            <a:noFill/>
            <a:miter lim="800000"/>
            <a:headEnd/>
            <a:tailEnd/>
          </a:ln>
          <a:effectLst/>
        </p:spPr>
        <p:txBody>
          <a:bodyPr>
            <a:spAutoFit/>
          </a:bodyPr>
          <a:lstStyle/>
          <a:p>
            <a:pPr>
              <a:defRPr/>
            </a:pPr>
            <a:r>
              <a:rPr lang="en-US" sz="4000">
                <a:solidFill>
                  <a:srgbClr val="FFFFFF"/>
                </a:solidFill>
                <a:effectLst>
                  <a:outerShdw blurRad="38100" dist="38100" dir="2700000" algn="tl">
                    <a:srgbClr val="000000"/>
                  </a:outerShdw>
                </a:effectLst>
              </a:rPr>
              <a:t>Tower Bridge</a:t>
            </a:r>
          </a:p>
          <a:p>
            <a:pPr>
              <a:defRPr/>
            </a:pPr>
            <a:r>
              <a:rPr lang="en-US" sz="4000">
                <a:solidFill>
                  <a:srgbClr val="FFFFFF"/>
                </a:solidFill>
                <a:effectLst>
                  <a:outerShdw blurRad="38100" dist="38100" dir="2700000" algn="tl">
                    <a:srgbClr val="000000"/>
                  </a:outerShdw>
                </a:effectLst>
              </a:rPr>
              <a:t>The Tower of London</a:t>
            </a:r>
          </a:p>
          <a:p>
            <a:pPr>
              <a:defRPr/>
            </a:pPr>
            <a:r>
              <a:rPr lang="en-US" sz="4000">
                <a:solidFill>
                  <a:srgbClr val="FFFFFF"/>
                </a:solidFill>
                <a:effectLst>
                  <a:outerShdw blurRad="38100" dist="38100" dir="2700000" algn="tl">
                    <a:srgbClr val="000000"/>
                  </a:outerShdw>
                </a:effectLst>
              </a:rPr>
              <a:t>St. Paul’s Cathedral</a:t>
            </a:r>
          </a:p>
          <a:p>
            <a:pPr>
              <a:defRPr/>
            </a:pPr>
            <a:r>
              <a:rPr lang="en-US" sz="4000">
                <a:solidFill>
                  <a:srgbClr val="FFFFFF"/>
                </a:solidFill>
                <a:effectLst>
                  <a:outerShdw blurRad="38100" dist="38100" dir="2700000" algn="tl">
                    <a:srgbClr val="000000"/>
                  </a:outerShdw>
                </a:effectLst>
              </a:rPr>
              <a:t>Buckingham Palace</a:t>
            </a:r>
          </a:p>
          <a:p>
            <a:pPr>
              <a:defRPr/>
            </a:pPr>
            <a:r>
              <a:rPr lang="en-US" sz="4000">
                <a:solidFill>
                  <a:srgbClr val="FFFFFF"/>
                </a:solidFill>
                <a:effectLst>
                  <a:outerShdw blurRad="38100" dist="38100" dir="2700000" algn="tl">
                    <a:srgbClr val="000000"/>
                  </a:outerShdw>
                </a:effectLst>
              </a:rPr>
              <a:t>Trafalgar Square</a:t>
            </a:r>
          </a:p>
          <a:p>
            <a:pPr>
              <a:defRPr/>
            </a:pPr>
            <a:r>
              <a:rPr lang="en-US" sz="4000">
                <a:solidFill>
                  <a:srgbClr val="FFFFFF"/>
                </a:solidFill>
                <a:effectLst>
                  <a:outerShdw blurRad="38100" dist="38100" dir="2700000" algn="tl">
                    <a:srgbClr val="000000"/>
                  </a:outerShdw>
                </a:effectLst>
              </a:rPr>
              <a:t>Big Ben </a:t>
            </a:r>
          </a:p>
          <a:p>
            <a:pPr>
              <a:defRPr/>
            </a:pPr>
            <a:r>
              <a:rPr lang="en-US" sz="4000">
                <a:solidFill>
                  <a:srgbClr val="FFFFFF"/>
                </a:solidFill>
                <a:effectLst>
                  <a:outerShdw blurRad="38100" dist="38100" dir="2700000" algn="tl">
                    <a:srgbClr val="000000"/>
                  </a:outerShdw>
                </a:effectLst>
              </a:rPr>
              <a:t>Hyde Park</a:t>
            </a:r>
          </a:p>
          <a:p>
            <a:pPr>
              <a:defRPr/>
            </a:pPr>
            <a:r>
              <a:rPr lang="en-US" sz="4000">
                <a:solidFill>
                  <a:srgbClr val="FFFFFF"/>
                </a:solidFill>
                <a:effectLst>
                  <a:outerShdw blurRad="38100" dist="38100" dir="2700000" algn="tl">
                    <a:srgbClr val="000000"/>
                  </a:outerShdw>
                </a:effectLst>
              </a:rPr>
              <a:t>London Eye</a:t>
            </a:r>
            <a:endParaRPr lang="ru-RU" sz="4000">
              <a:solidFill>
                <a:srgbClr val="FFFFFF"/>
              </a:solidFill>
              <a:effectLst>
                <a:outerShdw blurRad="38100" dist="38100" dir="2700000" algn="tl">
                  <a:srgbClr val="000000"/>
                </a:outerShdw>
              </a:effectLst>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192088"/>
            <a:ext cx="8229600" cy="1312862"/>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mtClean="0">
                <a:solidFill>
                  <a:srgbClr val="FFFF00"/>
                </a:solidFill>
              </a:rPr>
              <a:t> </a:t>
            </a:r>
            <a:r>
              <a:rPr lang="en-US" sz="4000" smtClean="0">
                <a:solidFill>
                  <a:srgbClr val="FFFF00"/>
                </a:solidFill>
              </a:rPr>
              <a:t>Choose the right answer.</a:t>
            </a:r>
            <a:endParaRPr lang="ru-RU" sz="4000" smtClean="0">
              <a:solidFill>
                <a:srgbClr val="FFFF00"/>
              </a:solidFill>
            </a:endParaRPr>
          </a:p>
        </p:txBody>
      </p:sp>
      <p:sp>
        <p:nvSpPr>
          <p:cNvPr id="109571" name="Rectangle 3"/>
          <p:cNvSpPr>
            <a:spLocks noGrp="1" noChangeArrowheads="1"/>
          </p:cNvSpPr>
          <p:nvPr>
            <p:ph type="body" idx="1"/>
          </p:nvPr>
        </p:nvSpPr>
        <p:spPr>
          <a:xfrm>
            <a:off x="323850" y="1700213"/>
            <a:ext cx="8569325" cy="5157787"/>
          </a:xfrm>
        </p:spPr>
        <p:txBody>
          <a:bodyPr/>
          <a:lstStyle/>
          <a:p>
            <a:pPr indent="-341313" eaLnBrk="1" hangingPunct="1">
              <a:spcBef>
                <a:spcPts val="600"/>
              </a:spcBef>
              <a:buClrTx/>
              <a:buSzPct val="6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smtClean="0"/>
              <a:t>    </a:t>
            </a:r>
            <a:endParaRPr lang="en-US" smtClean="0">
              <a:latin typeface="Arial" charset="0"/>
            </a:endParaRPr>
          </a:p>
        </p:txBody>
      </p:sp>
      <p:sp>
        <p:nvSpPr>
          <p:cNvPr id="109572" name="Rectangle 4"/>
          <p:cNvSpPr>
            <a:spLocks noChangeArrowheads="1"/>
          </p:cNvSpPr>
          <p:nvPr/>
        </p:nvSpPr>
        <p:spPr bwMode="auto">
          <a:xfrm>
            <a:off x="1979613" y="1700213"/>
            <a:ext cx="5256212" cy="701675"/>
          </a:xfrm>
          <a:prstGeom prst="rect">
            <a:avLst/>
          </a:prstGeom>
          <a:noFill/>
          <a:ln w="9525">
            <a:noFill/>
            <a:miter lim="800000"/>
            <a:headEnd/>
            <a:tailEnd/>
          </a:ln>
          <a:effectLst/>
        </p:spPr>
        <p:txBody>
          <a:bodyPr>
            <a:spAutoFit/>
          </a:bodyPr>
          <a:lstStyle/>
          <a:p>
            <a:pPr>
              <a:defRPr/>
            </a:pPr>
            <a:r>
              <a:rPr lang="ru-RU" sz="4000">
                <a:solidFill>
                  <a:srgbClr val="FFFFFF"/>
                </a:solidFill>
                <a:effectLst>
                  <a:outerShdw blurRad="38100" dist="38100" dir="2700000" algn="tl">
                    <a:srgbClr val="000000"/>
                  </a:outerShdw>
                </a:effectLst>
              </a:rPr>
              <a:t> </a:t>
            </a:r>
          </a:p>
        </p:txBody>
      </p:sp>
      <p:sp>
        <p:nvSpPr>
          <p:cNvPr id="109573" name="Rectangle 5"/>
          <p:cNvSpPr>
            <a:spLocks noChangeArrowheads="1"/>
          </p:cNvSpPr>
          <p:nvPr/>
        </p:nvSpPr>
        <p:spPr bwMode="auto">
          <a:xfrm>
            <a:off x="684213" y="1628775"/>
            <a:ext cx="7848600" cy="4789488"/>
          </a:xfrm>
          <a:prstGeom prst="rect">
            <a:avLst/>
          </a:prstGeom>
          <a:noFill/>
          <a:ln w="9525">
            <a:noFill/>
            <a:miter lim="800000"/>
            <a:headEnd/>
            <a:tailEnd/>
          </a:ln>
          <a:effectLst/>
        </p:spPr>
        <p:txBody>
          <a:bodyPr>
            <a:spAutoFit/>
          </a:bodyPr>
          <a:lstStyle/>
          <a:p>
            <a:pPr>
              <a:defRPr/>
            </a:pPr>
            <a:r>
              <a:rPr lang="en-US" sz="2800">
                <a:solidFill>
                  <a:srgbClr val="FFFFFF"/>
                </a:solidFill>
                <a:effectLst>
                  <a:outerShdw blurRad="38100" dist="38100" dir="2700000" algn="tl">
                    <a:srgbClr val="000000"/>
                  </a:outerShdw>
                </a:effectLst>
              </a:rPr>
              <a:t>1. Buckingham Palace is the place for</a:t>
            </a:r>
          </a:p>
          <a:p>
            <a:pPr>
              <a:defRPr/>
            </a:pPr>
            <a:r>
              <a:rPr lang="en-US" sz="2800">
                <a:solidFill>
                  <a:srgbClr val="FFFFFF"/>
                </a:solidFill>
                <a:effectLst>
                  <a:outerShdw blurRad="38100" dist="38100" dir="2700000" algn="tl">
                    <a:srgbClr val="000000"/>
                  </a:outerShdw>
                </a:effectLst>
              </a:rPr>
              <a:t>a) the Queen b) the Parliament c) the businessmen</a:t>
            </a:r>
          </a:p>
          <a:p>
            <a:pPr>
              <a:defRPr/>
            </a:pPr>
            <a:r>
              <a:rPr lang="en-US" sz="2800">
                <a:solidFill>
                  <a:srgbClr val="FFFFFF"/>
                </a:solidFill>
                <a:effectLst>
                  <a:outerShdw blurRad="38100" dist="38100" dir="2700000" algn="tl">
                    <a:srgbClr val="000000"/>
                  </a:outerShdw>
                </a:effectLst>
              </a:rPr>
              <a:t>2. The Tower of London is</a:t>
            </a:r>
          </a:p>
          <a:p>
            <a:pPr>
              <a:defRPr/>
            </a:pPr>
            <a:r>
              <a:rPr lang="en-US" sz="2800">
                <a:solidFill>
                  <a:srgbClr val="FFFFFF"/>
                </a:solidFill>
                <a:effectLst>
                  <a:outerShdw blurRad="38100" dist="38100" dir="2700000" algn="tl">
                    <a:srgbClr val="000000"/>
                  </a:outerShdw>
                </a:effectLst>
              </a:rPr>
              <a:t>a) the museum b) the art gallery c) the street</a:t>
            </a:r>
          </a:p>
          <a:p>
            <a:pPr>
              <a:defRPr/>
            </a:pPr>
            <a:r>
              <a:rPr lang="en-US" sz="2800">
                <a:solidFill>
                  <a:srgbClr val="FFFFFF"/>
                </a:solidFill>
                <a:effectLst>
                  <a:outerShdw blurRad="38100" dist="38100" dir="2700000" algn="tl">
                    <a:srgbClr val="000000"/>
                  </a:outerShdw>
                </a:effectLst>
              </a:rPr>
              <a:t>3. Tower Bridge is across</a:t>
            </a:r>
          </a:p>
          <a:p>
            <a:pPr>
              <a:defRPr/>
            </a:pPr>
            <a:r>
              <a:rPr lang="en-US" sz="2800">
                <a:solidFill>
                  <a:srgbClr val="FFFFFF"/>
                </a:solidFill>
                <a:effectLst>
                  <a:outerShdw blurRad="38100" dist="38100" dir="2700000" algn="tl">
                    <a:srgbClr val="000000"/>
                  </a:outerShdw>
                </a:effectLst>
              </a:rPr>
              <a:t>a) the Rain b) the Mississippi c) the Thames </a:t>
            </a:r>
          </a:p>
          <a:p>
            <a:pPr>
              <a:defRPr/>
            </a:pPr>
            <a:r>
              <a:rPr lang="en-US" sz="2800">
                <a:solidFill>
                  <a:srgbClr val="FFFFFF"/>
                </a:solidFill>
                <a:effectLst>
                  <a:outerShdw blurRad="38100" dist="38100" dir="2700000" algn="tl">
                    <a:srgbClr val="000000"/>
                  </a:outerShdw>
                </a:effectLst>
              </a:rPr>
              <a:t>4. Big Ben is</a:t>
            </a:r>
          </a:p>
          <a:p>
            <a:pPr>
              <a:defRPr/>
            </a:pPr>
            <a:r>
              <a:rPr lang="en-US" sz="2800">
                <a:solidFill>
                  <a:srgbClr val="FFFFFF"/>
                </a:solidFill>
                <a:effectLst>
                  <a:outerShdw blurRad="38100" dist="38100" dir="2700000" algn="tl">
                    <a:srgbClr val="000000"/>
                  </a:outerShdw>
                </a:effectLst>
              </a:rPr>
              <a:t>a) the house b) the river c) the clock</a:t>
            </a:r>
            <a:endParaRPr lang="ru-RU" sz="2800">
              <a:solidFill>
                <a:srgbClr val="FFFFFF"/>
              </a:solidFill>
              <a:effectLst>
                <a:outerShdw blurRad="38100" dist="38100" dir="2700000" algn="tl">
                  <a:srgbClr val="000000"/>
                </a:outerShdw>
              </a:effectLst>
            </a:endParaRPr>
          </a:p>
          <a:p>
            <a:pPr>
              <a:defRPr/>
            </a:pPr>
            <a:r>
              <a:rPr lang="ru-RU" sz="2800">
                <a:solidFill>
                  <a:srgbClr val="FFFFFF"/>
                </a:solidFill>
                <a:effectLst>
                  <a:outerShdw blurRad="38100" dist="38100" dir="2700000" algn="tl">
                    <a:srgbClr val="000000"/>
                  </a:outerShdw>
                </a:effectLst>
              </a:rPr>
              <a:t>5.</a:t>
            </a:r>
            <a:r>
              <a:rPr lang="en-US" sz="2800">
                <a:solidFill>
                  <a:srgbClr val="FFFFFF"/>
                </a:solidFill>
                <a:effectLst>
                  <a:outerShdw blurRad="38100" dist="38100" dir="2700000" algn="tl">
                    <a:srgbClr val="000000"/>
                  </a:outerShdw>
                </a:effectLst>
              </a:rPr>
              <a:t> St. Paul’s Cathedral is</a:t>
            </a:r>
          </a:p>
          <a:p>
            <a:pPr>
              <a:defRPr/>
            </a:pPr>
            <a:r>
              <a:rPr lang="en-US" sz="2800">
                <a:solidFill>
                  <a:srgbClr val="FFFFFF"/>
                </a:solidFill>
                <a:effectLst>
                  <a:outerShdw blurRad="38100" dist="38100" dir="2700000" algn="tl">
                    <a:srgbClr val="000000"/>
                  </a:outerShdw>
                </a:effectLst>
              </a:rPr>
              <a:t>a) the park b) the church c) the palace</a:t>
            </a:r>
            <a:endParaRPr lang="ru-RU" sz="2800">
              <a:solidFill>
                <a:srgbClr val="FFFFFF"/>
              </a:solidFill>
              <a:effectLst>
                <a:outerShdw blurRad="38100" dist="38100" dir="2700000" algn="tl">
                  <a:srgbClr val="000000"/>
                </a:outerShdw>
              </a:effectLst>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277813"/>
            <a:ext cx="8075613" cy="11398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smtClean="0">
                <a:solidFill>
                  <a:srgbClr val="FFFF00"/>
                </a:solidFill>
              </a:rPr>
              <a:t>What places would you like to visit?.</a:t>
            </a:r>
          </a:p>
        </p:txBody>
      </p:sp>
      <p:sp>
        <p:nvSpPr>
          <p:cNvPr id="105475" name="Rectangle 3"/>
          <p:cNvSpPr>
            <a:spLocks noChangeArrowheads="1"/>
          </p:cNvSpPr>
          <p:nvPr/>
        </p:nvSpPr>
        <p:spPr bwMode="auto">
          <a:xfrm>
            <a:off x="468313" y="1844675"/>
            <a:ext cx="7451725" cy="4064000"/>
          </a:xfrm>
          <a:prstGeom prst="rect">
            <a:avLst/>
          </a:prstGeom>
          <a:noFill/>
          <a:ln w="9525">
            <a:noFill/>
            <a:miter lim="800000"/>
            <a:headEnd/>
            <a:tailEnd/>
          </a:ln>
          <a:effectLst/>
        </p:spPr>
        <p:txBody>
          <a:bodyPr>
            <a:spAutoFit/>
          </a:bodyPr>
          <a:lstStyle/>
          <a:p>
            <a:pPr>
              <a:defRPr/>
            </a:pPr>
            <a:r>
              <a:rPr lang="en-US" dirty="0">
                <a:solidFill>
                  <a:srgbClr val="FFFFFF"/>
                </a:solidFill>
                <a:effectLst>
                  <a:outerShdw blurRad="38100" dist="38100" dir="2700000" algn="tl">
                    <a:srgbClr val="000000"/>
                  </a:outerShdw>
                </a:effectLst>
              </a:rPr>
              <a:t>                                                              </a:t>
            </a:r>
            <a:r>
              <a:rPr lang="en-US" sz="2800" dirty="0">
                <a:solidFill>
                  <a:srgbClr val="FFFFFF"/>
                </a:solidFill>
                <a:effectLst>
                  <a:outerShdw blurRad="38100" dist="38100" dir="2700000" algn="tl">
                    <a:srgbClr val="000000"/>
                  </a:outerShdw>
                </a:effectLst>
              </a:rPr>
              <a:t>the Queen                                                                                                                                                       </a:t>
            </a:r>
          </a:p>
          <a:p>
            <a:pPr>
              <a:defRPr/>
            </a:pPr>
            <a:r>
              <a:rPr lang="en-US" sz="2800" dirty="0">
                <a:solidFill>
                  <a:srgbClr val="FFFFFF"/>
                </a:solidFill>
                <a:effectLst>
                  <a:outerShdw blurRad="38100" dist="38100" dir="2700000" algn="tl">
                    <a:srgbClr val="000000"/>
                  </a:outerShdw>
                </a:effectLst>
              </a:rPr>
              <a:t>                                        Buckingham Palace</a:t>
            </a:r>
          </a:p>
          <a:p>
            <a:pPr>
              <a:defRPr/>
            </a:pPr>
            <a:r>
              <a:rPr lang="en-US" sz="2800" dirty="0">
                <a:solidFill>
                  <a:srgbClr val="FFFFFF"/>
                </a:solidFill>
                <a:effectLst>
                  <a:outerShdw blurRad="38100" dist="38100" dir="2700000" algn="tl">
                    <a:srgbClr val="000000"/>
                  </a:outerShdw>
                </a:effectLst>
              </a:rPr>
              <a:t>I would like to visit           Big Ben</a:t>
            </a:r>
          </a:p>
          <a:p>
            <a:pPr>
              <a:defRPr/>
            </a:pPr>
            <a:r>
              <a:rPr lang="en-US" sz="2800" dirty="0">
                <a:solidFill>
                  <a:srgbClr val="FFFFFF"/>
                </a:solidFill>
                <a:effectLst>
                  <a:outerShdw blurRad="38100" dist="38100" dir="2700000" algn="tl">
                    <a:srgbClr val="000000"/>
                  </a:outerShdw>
                </a:effectLst>
              </a:rPr>
              <a:t>I’d like to see                   Tower Bridge           </a:t>
            </a:r>
          </a:p>
          <a:p>
            <a:pPr>
              <a:defRPr/>
            </a:pPr>
            <a:r>
              <a:rPr lang="en-US" sz="2800" dirty="0">
                <a:solidFill>
                  <a:srgbClr val="FFFFFF"/>
                </a:solidFill>
                <a:effectLst>
                  <a:outerShdw blurRad="38100" dist="38100" dir="2700000" algn="tl">
                    <a:srgbClr val="000000"/>
                  </a:outerShdw>
                </a:effectLst>
              </a:rPr>
              <a:t>I want to go to                  London Eye                      </a:t>
            </a:r>
          </a:p>
          <a:p>
            <a:pPr>
              <a:defRPr/>
            </a:pPr>
            <a:r>
              <a:rPr lang="en-US" sz="2800" dirty="0">
                <a:solidFill>
                  <a:srgbClr val="FFFFFF"/>
                </a:solidFill>
                <a:effectLst>
                  <a:outerShdw blurRad="38100" dist="38100" dir="2700000" algn="tl">
                    <a:srgbClr val="000000"/>
                  </a:outerShdw>
                </a:effectLst>
              </a:rPr>
              <a:t>                                        the Tower of London           </a:t>
            </a:r>
          </a:p>
          <a:p>
            <a:pPr>
              <a:defRPr/>
            </a:pPr>
            <a:r>
              <a:rPr lang="en-US" sz="2800" dirty="0">
                <a:solidFill>
                  <a:srgbClr val="FFFFFF"/>
                </a:solidFill>
                <a:effectLst>
                  <a:outerShdw blurRad="38100" dist="38100" dir="2700000" algn="tl">
                    <a:srgbClr val="000000"/>
                  </a:outerShdw>
                </a:effectLst>
              </a:rPr>
              <a:t>                                        St. Paul’s Cathedral   </a:t>
            </a:r>
          </a:p>
          <a:p>
            <a:pPr>
              <a:defRPr/>
            </a:pPr>
            <a:r>
              <a:rPr lang="en-US" sz="2800" dirty="0">
                <a:solidFill>
                  <a:srgbClr val="FFFFFF"/>
                </a:solidFill>
                <a:effectLst>
                  <a:outerShdw blurRad="38100" dist="38100" dir="2700000" algn="tl">
                    <a:srgbClr val="000000"/>
                  </a:outerShdw>
                </a:effectLst>
              </a:rPr>
              <a:t> </a:t>
            </a:r>
          </a:p>
          <a:p>
            <a:pPr>
              <a:lnSpc>
                <a:spcPct val="80000"/>
              </a:lnSpc>
              <a:spcBef>
                <a:spcPct val="50000"/>
              </a:spcBef>
              <a:defRPr/>
            </a:pPr>
            <a:endParaRPr lang="en-US" sz="2800" dirty="0">
              <a:solidFill>
                <a:srgbClr val="FFFFFF"/>
              </a:solidFill>
              <a:effectLst>
                <a:outerShdw blurRad="38100" dist="38100" dir="2700000" algn="tl">
                  <a:srgbClr val="000000"/>
                </a:outerShdw>
              </a:effectLst>
              <a:latin typeface="Verdana" pitchFamily="34" charset="0"/>
            </a:endParaRPr>
          </a:p>
        </p:txBody>
      </p:sp>
      <p:sp>
        <p:nvSpPr>
          <p:cNvPr id="105476" name="Line 4"/>
          <p:cNvSpPr>
            <a:spLocks noChangeShapeType="1"/>
          </p:cNvSpPr>
          <p:nvPr/>
        </p:nvSpPr>
        <p:spPr bwMode="auto">
          <a:xfrm flipV="1">
            <a:off x="3492500" y="2276475"/>
            <a:ext cx="792163" cy="1152525"/>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ru-RU"/>
          </a:p>
        </p:txBody>
      </p:sp>
      <p:sp>
        <p:nvSpPr>
          <p:cNvPr id="105477" name="Line 5"/>
          <p:cNvSpPr>
            <a:spLocks noChangeShapeType="1"/>
          </p:cNvSpPr>
          <p:nvPr/>
        </p:nvSpPr>
        <p:spPr bwMode="auto">
          <a:xfrm flipV="1">
            <a:off x="3492500" y="2708275"/>
            <a:ext cx="792163" cy="720725"/>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ru-RU"/>
          </a:p>
        </p:txBody>
      </p:sp>
      <p:sp>
        <p:nvSpPr>
          <p:cNvPr id="105478" name="Line 6"/>
          <p:cNvSpPr>
            <a:spLocks noChangeShapeType="1"/>
          </p:cNvSpPr>
          <p:nvPr/>
        </p:nvSpPr>
        <p:spPr bwMode="auto">
          <a:xfrm flipV="1">
            <a:off x="3492500" y="3068638"/>
            <a:ext cx="792163" cy="360362"/>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ru-RU"/>
          </a:p>
        </p:txBody>
      </p:sp>
      <p:sp>
        <p:nvSpPr>
          <p:cNvPr id="105479" name="Line 7"/>
          <p:cNvSpPr>
            <a:spLocks noChangeShapeType="1"/>
          </p:cNvSpPr>
          <p:nvPr/>
        </p:nvSpPr>
        <p:spPr bwMode="auto">
          <a:xfrm>
            <a:off x="3492500" y="3429000"/>
            <a:ext cx="719138" cy="0"/>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ru-RU"/>
          </a:p>
        </p:txBody>
      </p:sp>
      <p:sp>
        <p:nvSpPr>
          <p:cNvPr id="105480" name="Line 8"/>
          <p:cNvSpPr>
            <a:spLocks noChangeShapeType="1"/>
          </p:cNvSpPr>
          <p:nvPr/>
        </p:nvSpPr>
        <p:spPr bwMode="auto">
          <a:xfrm>
            <a:off x="3492500" y="3429000"/>
            <a:ext cx="792163" cy="360363"/>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ru-RU"/>
          </a:p>
        </p:txBody>
      </p:sp>
      <p:sp>
        <p:nvSpPr>
          <p:cNvPr id="105481" name="Line 9"/>
          <p:cNvSpPr>
            <a:spLocks noChangeShapeType="1"/>
          </p:cNvSpPr>
          <p:nvPr/>
        </p:nvSpPr>
        <p:spPr bwMode="auto">
          <a:xfrm>
            <a:off x="3492500" y="3429000"/>
            <a:ext cx="792163" cy="792163"/>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ru-RU"/>
          </a:p>
        </p:txBody>
      </p:sp>
      <p:sp>
        <p:nvSpPr>
          <p:cNvPr id="105482" name="Line 10"/>
          <p:cNvSpPr>
            <a:spLocks noChangeShapeType="1"/>
          </p:cNvSpPr>
          <p:nvPr/>
        </p:nvSpPr>
        <p:spPr bwMode="auto">
          <a:xfrm>
            <a:off x="3492500" y="3429000"/>
            <a:ext cx="792163" cy="1152525"/>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ru-RU"/>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mtClean="0">
                <a:solidFill>
                  <a:srgbClr val="FFFF00"/>
                </a:solidFill>
              </a:rPr>
              <a:t> </a:t>
            </a:r>
            <a:r>
              <a:rPr lang="ru-RU" sz="4000" smtClean="0">
                <a:solidFill>
                  <a:srgbClr val="FFFF00"/>
                </a:solidFill>
              </a:rPr>
              <a:t> </a:t>
            </a:r>
            <a:r>
              <a:rPr lang="en-US" sz="2800" smtClean="0">
                <a:solidFill>
                  <a:srgbClr val="FFFF00"/>
                </a:solidFill>
              </a:rPr>
              <a:t>Match the phrases and complete the sentences</a:t>
            </a:r>
            <a:r>
              <a:rPr lang="en-US" sz="2400" smtClean="0">
                <a:solidFill>
                  <a:srgbClr val="FFFF00"/>
                </a:solidFill>
              </a:rPr>
              <a:t>.</a:t>
            </a:r>
            <a:endParaRPr lang="ru-RU" sz="4000" smtClean="0">
              <a:solidFill>
                <a:srgbClr val="FFFF00"/>
              </a:solidFill>
            </a:endParaRPr>
          </a:p>
        </p:txBody>
      </p:sp>
      <p:sp>
        <p:nvSpPr>
          <p:cNvPr id="27651" name="Rectangle 3"/>
          <p:cNvSpPr>
            <a:spLocks noGrp="1" noChangeArrowheads="1"/>
          </p:cNvSpPr>
          <p:nvPr>
            <p:ph type="body" sz="half" idx="1"/>
          </p:nvPr>
        </p:nvSpPr>
        <p:spPr/>
        <p:txBody>
          <a:bodyPr/>
          <a:lstStyle/>
          <a:p>
            <a:pPr marL="0" indent="1588" eaLnBrk="1" hangingPunct="1">
              <a:spcBef>
                <a:spcPts val="600"/>
              </a:spcBef>
              <a:buClrTx/>
              <a:buSzPct val="60000"/>
              <a:buFontTx/>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smtClean="0">
                <a:solidFill>
                  <a:srgbClr val="000000"/>
                </a:solidFill>
                <a:effectLst/>
                <a:latin typeface="Times New Roman" pitchFamily="18" charset="0"/>
              </a:rPr>
              <a:t>    </a:t>
            </a:r>
            <a:endParaRPr lang="en-US" smtClean="0">
              <a:solidFill>
                <a:srgbClr val="000000"/>
              </a:solidFill>
              <a:effectLst/>
              <a:latin typeface="Arial" charset="0"/>
            </a:endParaRPr>
          </a:p>
        </p:txBody>
      </p:sp>
      <p:sp>
        <p:nvSpPr>
          <p:cNvPr id="119812" name="Rectangle 4"/>
          <p:cNvSpPr>
            <a:spLocks noChangeArrowheads="1"/>
          </p:cNvSpPr>
          <p:nvPr/>
        </p:nvSpPr>
        <p:spPr bwMode="auto">
          <a:xfrm>
            <a:off x="1979613" y="1700213"/>
            <a:ext cx="5256212" cy="701675"/>
          </a:xfrm>
          <a:prstGeom prst="rect">
            <a:avLst/>
          </a:prstGeom>
          <a:noFill/>
          <a:ln w="9525">
            <a:noFill/>
            <a:miter lim="800000"/>
            <a:headEnd/>
            <a:tailEnd/>
          </a:ln>
          <a:effectLst/>
        </p:spPr>
        <p:txBody>
          <a:bodyPr>
            <a:spAutoFit/>
          </a:bodyPr>
          <a:lstStyle/>
          <a:p>
            <a:pPr>
              <a:defRPr/>
            </a:pPr>
            <a:r>
              <a:rPr lang="ru-RU" sz="4000">
                <a:solidFill>
                  <a:srgbClr val="FFFFFF"/>
                </a:solidFill>
                <a:effectLst>
                  <a:outerShdw blurRad="38100" dist="38100" dir="2700000" algn="tl">
                    <a:srgbClr val="000000"/>
                  </a:outerShdw>
                </a:effectLst>
              </a:rPr>
              <a:t> </a:t>
            </a:r>
          </a:p>
        </p:txBody>
      </p:sp>
      <p:sp>
        <p:nvSpPr>
          <p:cNvPr id="119813" name="Rectangle 5"/>
          <p:cNvSpPr>
            <a:spLocks noChangeArrowheads="1"/>
          </p:cNvSpPr>
          <p:nvPr/>
        </p:nvSpPr>
        <p:spPr bwMode="auto">
          <a:xfrm>
            <a:off x="684213" y="1628775"/>
            <a:ext cx="7848600" cy="519113"/>
          </a:xfrm>
          <a:prstGeom prst="rect">
            <a:avLst/>
          </a:prstGeom>
          <a:noFill/>
          <a:ln w="9525">
            <a:noFill/>
            <a:miter lim="800000"/>
            <a:headEnd/>
            <a:tailEnd/>
          </a:ln>
          <a:effectLst/>
        </p:spPr>
        <p:txBody>
          <a:bodyPr>
            <a:spAutoFit/>
          </a:bodyPr>
          <a:lstStyle/>
          <a:p>
            <a:pPr>
              <a:defRPr/>
            </a:pPr>
            <a:r>
              <a:rPr lang="en-US" sz="2800">
                <a:solidFill>
                  <a:srgbClr val="FFFFFF"/>
                </a:solidFill>
                <a:effectLst>
                  <a:outerShdw blurRad="38100" dist="38100" dir="2700000" algn="tl">
                    <a:srgbClr val="000000"/>
                  </a:outerShdw>
                </a:effectLst>
              </a:rPr>
              <a:t> </a:t>
            </a:r>
            <a:endParaRPr lang="ru-RU" sz="2800">
              <a:solidFill>
                <a:srgbClr val="FFFFFF"/>
              </a:solidFill>
              <a:effectLst>
                <a:outerShdw blurRad="38100" dist="38100" dir="2700000" algn="tl">
                  <a:srgbClr val="000000"/>
                </a:outerShdw>
              </a:effectLst>
            </a:endParaRPr>
          </a:p>
        </p:txBody>
      </p:sp>
      <p:graphicFrame>
        <p:nvGraphicFramePr>
          <p:cNvPr id="119814" name="Group 6"/>
          <p:cNvGraphicFramePr>
            <a:graphicFrameLocks noGrp="1"/>
          </p:cNvGraphicFramePr>
          <p:nvPr>
            <p:ph sz="half" idx="2"/>
          </p:nvPr>
        </p:nvGraphicFramePr>
        <p:xfrm>
          <a:off x="755650" y="1600200"/>
          <a:ext cx="7929563" cy="5044441"/>
        </p:xfrm>
        <a:graphic>
          <a:graphicData uri="http://schemas.openxmlformats.org/drawingml/2006/table">
            <a:tbl>
              <a:tblPr>
                <a:tableStyleId>{C4B1156A-380E-4F78-BDF5-A606A8083BF9}</a:tableStyleId>
              </a:tblPr>
              <a:tblGrid>
                <a:gridCol w="2303463"/>
                <a:gridCol w="792162"/>
                <a:gridCol w="2881313"/>
                <a:gridCol w="1952625"/>
              </a:tblGrid>
              <a:tr h="698500">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dirty="0" smtClean="0">
                          <a:ln>
                            <a:noFill/>
                          </a:ln>
                          <a:effectLst>
                            <a:outerShdw blurRad="38100" dist="38100" dir="2700000" algn="tl">
                              <a:srgbClr val="000000"/>
                            </a:outerShdw>
                          </a:effectLst>
                        </a:rPr>
                        <a:t>Big Ben</a:t>
                      </a:r>
                      <a:endParaRPr kumimoji="0" lang="ru-RU" sz="2400" b="0" i="0" u="none" strike="noStrike" cap="none" normalizeH="0" baseline="0" dirty="0" smtClean="0">
                        <a:ln>
                          <a:noFill/>
                        </a:ln>
                        <a:solidFill>
                          <a:srgbClr val="FFFFFF"/>
                        </a:solidFill>
                        <a:effectLst>
                          <a:outerShdw blurRad="38100" dist="38100" dir="2700000" algn="tl">
                            <a:srgbClr val="000000"/>
                          </a:outerShdw>
                        </a:effectLst>
                        <a:latin typeface="Arial"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endParaRPr kumimoji="0" lang="ru-RU" sz="2800" b="0"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dirty="0" smtClean="0">
                          <a:ln>
                            <a:noFill/>
                          </a:ln>
                          <a:effectLst>
                            <a:outerShdw blurRad="38100" dist="38100" dir="2700000" algn="tl">
                              <a:srgbClr val="000000"/>
                            </a:outerShdw>
                          </a:effectLst>
                        </a:rPr>
                        <a:t>a historic building</a:t>
                      </a:r>
                      <a:endParaRPr kumimoji="0" lang="ru-RU" sz="2400" b="0"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smtClean="0">
                          <a:ln>
                            <a:noFill/>
                          </a:ln>
                          <a:effectLst>
                            <a:outerShdw blurRad="38100" dist="38100" dir="2700000" algn="tl">
                              <a:srgbClr val="000000"/>
                            </a:outerShdw>
                          </a:effectLst>
                        </a:rPr>
                        <a:t>tourists</a:t>
                      </a:r>
                      <a:endParaRPr kumimoji="0" lang="ru-RU" sz="2400" b="0" i="0" u="none" strike="noStrike" cap="none" normalizeH="0" baseline="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r>
              <a:tr h="784225">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dirty="0" smtClean="0">
                          <a:ln>
                            <a:noFill/>
                          </a:ln>
                          <a:effectLst>
                            <a:outerShdw blurRad="38100" dist="38100" dir="2700000" algn="tl">
                              <a:srgbClr val="000000"/>
                            </a:outerShdw>
                          </a:effectLst>
                        </a:rPr>
                        <a:t>Buckingham </a:t>
                      </a:r>
                    </a:p>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dirty="0" smtClean="0">
                          <a:ln>
                            <a:noFill/>
                          </a:ln>
                          <a:effectLst>
                            <a:outerShdw blurRad="38100" dist="38100" dir="2700000" algn="tl">
                              <a:srgbClr val="000000"/>
                            </a:outerShdw>
                          </a:effectLst>
                        </a:rPr>
                        <a:t>Palace</a:t>
                      </a:r>
                      <a:endParaRPr kumimoji="0" lang="ru-RU" sz="2400" b="0" i="0" u="none" strike="noStrike" cap="none" normalizeH="0" baseline="0" dirty="0" smtClean="0">
                        <a:ln>
                          <a:noFill/>
                        </a:ln>
                        <a:solidFill>
                          <a:srgbClr val="FFFFFF"/>
                        </a:solidFill>
                        <a:effectLst>
                          <a:outerShdw blurRad="38100" dist="38100" dir="2700000" algn="tl">
                            <a:srgbClr val="000000"/>
                          </a:outerShdw>
                        </a:effectLst>
                        <a:latin typeface="Arial"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endParaRPr kumimoji="0" lang="ru-RU" sz="2800" b="0"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dirty="0" smtClean="0">
                          <a:ln>
                            <a:noFill/>
                          </a:ln>
                          <a:effectLst>
                            <a:outerShdw blurRad="38100" dist="38100" dir="2700000" algn="tl">
                              <a:srgbClr val="000000"/>
                            </a:outerShdw>
                          </a:effectLst>
                        </a:rPr>
                        <a:t>the capital</a:t>
                      </a:r>
                      <a:endParaRPr kumimoji="0" lang="ru-RU" sz="2400" b="0"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smtClean="0">
                          <a:ln>
                            <a:noFill/>
                          </a:ln>
                          <a:effectLst>
                            <a:outerShdw blurRad="38100" dist="38100" dir="2700000" algn="tl">
                              <a:srgbClr val="000000"/>
                            </a:outerShdw>
                          </a:effectLst>
                        </a:rPr>
                        <a:t>the river Thames</a:t>
                      </a:r>
                      <a:endParaRPr kumimoji="0" lang="ru-RU" sz="2400" b="0" i="0" u="none" strike="noStrike" cap="none" normalizeH="0" baseline="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r>
              <a:tr h="550863">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smtClean="0">
                          <a:ln>
                            <a:noFill/>
                          </a:ln>
                          <a:effectLst>
                            <a:outerShdw blurRad="38100" dist="38100" dir="2700000" algn="tl">
                              <a:srgbClr val="000000"/>
                            </a:outerShdw>
                          </a:effectLst>
                        </a:rPr>
                        <a:t>London</a:t>
                      </a:r>
                      <a:endParaRPr kumimoji="0" lang="ru-RU" sz="2400" b="0"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smtClean="0">
                          <a:ln>
                            <a:noFill/>
                          </a:ln>
                          <a:effectLst>
                            <a:outerShdw blurRad="38100" dist="38100" dir="2700000" algn="tl">
                              <a:srgbClr val="000000"/>
                            </a:outerShdw>
                          </a:effectLst>
                        </a:rPr>
                        <a:t>  is</a:t>
                      </a:r>
                      <a:endParaRPr kumimoji="0" lang="ru-RU" sz="2400" b="0" i="0" u="none" strike="noStrike" cap="none" normalizeH="0" baseline="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dirty="0" smtClean="0">
                          <a:ln>
                            <a:noFill/>
                          </a:ln>
                          <a:effectLst>
                            <a:outerShdw blurRad="38100" dist="38100" dir="2700000" algn="tl">
                              <a:srgbClr val="000000"/>
                            </a:outerShdw>
                          </a:effectLst>
                        </a:rPr>
                        <a:t>famous for</a:t>
                      </a:r>
                      <a:endParaRPr kumimoji="0" lang="ru-RU" sz="2400" b="0"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smtClean="0">
                          <a:ln>
                            <a:noFill/>
                          </a:ln>
                          <a:effectLst>
                            <a:outerShdw blurRad="38100" dist="38100" dir="2700000" algn="tl">
                              <a:srgbClr val="000000"/>
                            </a:outerShdw>
                          </a:effectLst>
                        </a:rPr>
                        <a:t>its clock</a:t>
                      </a:r>
                      <a:endParaRPr kumimoji="0" lang="ru-RU" sz="2400" b="0" i="0" u="none" strike="noStrike" cap="none" normalizeH="0" baseline="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r>
              <a:tr h="696913">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smtClean="0">
                          <a:ln>
                            <a:noFill/>
                          </a:ln>
                          <a:effectLst>
                            <a:outerShdw blurRad="38100" dist="38100" dir="2700000" algn="tl">
                              <a:srgbClr val="000000"/>
                            </a:outerShdw>
                          </a:effectLst>
                        </a:rPr>
                        <a:t>Tower Bridge</a:t>
                      </a:r>
                      <a:endParaRPr kumimoji="0" lang="ru-RU" sz="2400" b="0"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endParaRPr kumimoji="0" lang="ru-RU" sz="2800" b="0" i="0" u="none" strike="noStrike" cap="none" normalizeH="0" baseline="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dirty="0" smtClean="0">
                          <a:ln>
                            <a:noFill/>
                          </a:ln>
                          <a:effectLst>
                            <a:outerShdw blurRad="38100" dist="38100" dir="2700000" algn="tl">
                              <a:srgbClr val="000000"/>
                            </a:outerShdw>
                          </a:effectLst>
                        </a:rPr>
                        <a:t>a popular places for</a:t>
                      </a:r>
                      <a:endParaRPr kumimoji="0" lang="ru-RU" sz="2400" b="0"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dirty="0" smtClean="0">
                          <a:ln>
                            <a:noFill/>
                          </a:ln>
                          <a:effectLst>
                            <a:outerShdw blurRad="38100" dist="38100" dir="2700000" algn="tl">
                              <a:srgbClr val="000000"/>
                            </a:outerShdw>
                          </a:effectLst>
                        </a:rPr>
                        <a:t>of England</a:t>
                      </a:r>
                      <a:endParaRPr kumimoji="0" lang="ru-RU" sz="2400" b="0"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r>
              <a:tr h="698500">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smtClean="0">
                          <a:ln>
                            <a:noFill/>
                          </a:ln>
                          <a:effectLst>
                            <a:outerShdw blurRad="38100" dist="38100" dir="2700000" algn="tl">
                              <a:srgbClr val="000000"/>
                            </a:outerShdw>
                          </a:effectLst>
                        </a:rPr>
                        <a:t>Trafalgar Square</a:t>
                      </a:r>
                      <a:endParaRPr kumimoji="0" lang="ru-RU" sz="2400" b="0"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endParaRPr kumimoji="0" lang="ru-RU" sz="2800" b="0" i="0" u="none" strike="noStrike" cap="none" normalizeH="0" baseline="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dirty="0" smtClean="0">
                          <a:ln>
                            <a:noFill/>
                          </a:ln>
                          <a:effectLst>
                            <a:outerShdw blurRad="38100" dist="38100" dir="2700000" algn="tl">
                              <a:srgbClr val="000000"/>
                            </a:outerShdw>
                          </a:effectLst>
                        </a:rPr>
                        <a:t>across</a:t>
                      </a:r>
                      <a:endParaRPr kumimoji="0" lang="ru-RU" sz="2400" b="0"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endParaRPr kumimoji="0" lang="ru-RU" sz="2400" b="0"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r>
              <a:tr h="549275">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smtClean="0">
                          <a:ln>
                            <a:noFill/>
                          </a:ln>
                          <a:effectLst>
                            <a:outerShdw blurRad="38100" dist="38100" dir="2700000" algn="tl">
                              <a:srgbClr val="000000"/>
                            </a:outerShdw>
                          </a:effectLst>
                        </a:rPr>
                        <a:t>The Tower</a:t>
                      </a:r>
                      <a:endParaRPr kumimoji="0" lang="ru-RU" sz="2400" b="0"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endParaRPr kumimoji="0" lang="ru-RU" sz="2800" b="0" i="0" u="none" strike="noStrike" cap="none" normalizeH="0" baseline="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endParaRPr kumimoji="0" lang="ru-RU" sz="2800" b="0" i="0" u="none" strike="noStrike" cap="none" normalizeH="0" baseline="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endParaRPr kumimoji="0" lang="ru-RU" sz="2800" b="0"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r>
              <a:tr h="550863">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sz="2400" u="none" strike="noStrike" cap="none" normalizeH="0" baseline="0" smtClean="0">
                          <a:ln>
                            <a:noFill/>
                          </a:ln>
                          <a:effectLst>
                            <a:outerShdw blurRad="38100" dist="38100" dir="2700000" algn="tl">
                              <a:srgbClr val="000000"/>
                            </a:outerShdw>
                          </a:effectLst>
                        </a:rPr>
                        <a:t>Hyde Park</a:t>
                      </a:r>
                      <a:endParaRPr kumimoji="0" lang="ru-RU" sz="2400" b="0"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endParaRPr kumimoji="0" lang="ru-RU" sz="2800" b="0" i="0" u="none" strike="noStrike" cap="none" normalizeH="0" baseline="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endParaRPr kumimoji="0" lang="ru-RU" sz="2800" b="0" i="0" u="none" strike="noStrike" cap="none" normalizeH="0" baseline="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c>
                  <a:txBody>
                    <a:body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pPr>
                      <a:endParaRPr kumimoji="0" lang="ru-RU" sz="2800" b="0" i="0" u="none" strike="noStrike" cap="none" normalizeH="0" baseline="0" dirty="0" smtClean="0">
                        <a:ln>
                          <a:noFill/>
                        </a:ln>
                        <a:solidFill>
                          <a:srgbClr val="FFFFFF"/>
                        </a:solidFill>
                        <a:effectLst>
                          <a:outerShdw blurRad="38100" dist="38100" dir="2700000" algn="tl">
                            <a:srgbClr val="000000"/>
                          </a:outerShdw>
                        </a:effectLst>
                        <a:latin typeface="Verdana" pitchFamily="34" charset="0"/>
                        <a:cs typeface="Arial" charset="0"/>
                      </a:endParaRPr>
                    </a:p>
                  </a:txBody>
                  <a:tcPr horzOverflow="overflow">
                    <a:solidFill>
                      <a:schemeClr val="accent5">
                        <a:lumMod val="60000"/>
                        <a:lumOff val="40000"/>
                      </a:schemeClr>
                    </a:solidFill>
                  </a:tcPr>
                </a:tc>
              </a:tr>
            </a:tbl>
          </a:graphicData>
        </a:graphic>
      </p:graphicFrame>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sz="8800" smtClean="0"/>
              <a:t>v</a:t>
            </a:r>
            <a:r>
              <a:rPr lang="en-US" sz="3600" smtClean="0"/>
              <a:t>2</a:t>
            </a:r>
            <a:endParaRPr lang="ru-RU" sz="8800" smtClean="0"/>
          </a:p>
        </p:txBody>
      </p:sp>
      <p:graphicFrame>
        <p:nvGraphicFramePr>
          <p:cNvPr id="1026" name="Organization Chart 17"/>
          <p:cNvGraphicFramePr>
            <a:graphicFrameLocks/>
          </p:cNvGraphicFramePr>
          <p:nvPr>
            <p:ph type="dgm" idx="1"/>
          </p:nvPr>
        </p:nvGraphicFramePr>
        <p:xfrm>
          <a:off x="431800" y="1587500"/>
          <a:ext cx="8208963" cy="4464050"/>
        </p:xfrm>
        <a:graphic>
          <a:graphicData uri="http://schemas.openxmlformats.org/drawingml/2006/compatibility">
            <com:legacyDrawing xmlns:com="http://schemas.openxmlformats.org/drawingml/2006/compatibility" spid="_x0000_s102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ru-RU" smtClean="0"/>
              <a:t>Использованные материалы</a:t>
            </a:r>
          </a:p>
        </p:txBody>
      </p:sp>
      <p:sp>
        <p:nvSpPr>
          <p:cNvPr id="65539" name="Rectangle 3"/>
          <p:cNvSpPr>
            <a:spLocks noGrp="1" noChangeArrowheads="1"/>
          </p:cNvSpPr>
          <p:nvPr>
            <p:ph type="body" idx="1"/>
          </p:nvPr>
        </p:nvSpPr>
        <p:spPr/>
        <p:txBody>
          <a:bodyPr/>
          <a:lstStyle/>
          <a:p>
            <a:pPr eaLnBrk="1" hangingPunct="1">
              <a:buFont typeface="Times New Roman" pitchFamily="18" charset="0"/>
              <a:buNone/>
              <a:defRPr/>
            </a:pPr>
            <a:r>
              <a:rPr lang="en-US" smtClean="0">
                <a:hlinkClick r:id="rId3"/>
              </a:rPr>
              <a:t>http</a:t>
            </a:r>
            <a:r>
              <a:rPr lang="ru-RU" smtClean="0">
                <a:hlinkClick r:id="rId3"/>
              </a:rPr>
              <a:t>://</a:t>
            </a:r>
            <a:r>
              <a:rPr lang="en-US" smtClean="0">
                <a:hlinkClick r:id="rId3"/>
              </a:rPr>
              <a:t>www</a:t>
            </a:r>
            <a:r>
              <a:rPr lang="ru-RU" smtClean="0">
                <a:hlinkClick r:id="rId3"/>
              </a:rPr>
              <a:t>.</a:t>
            </a:r>
            <a:r>
              <a:rPr lang="en-US" smtClean="0">
                <a:hlinkClick r:id="rId3"/>
              </a:rPr>
              <a:t>fcior</a:t>
            </a:r>
            <a:r>
              <a:rPr lang="ru-RU" smtClean="0">
                <a:hlinkClick r:id="rId3"/>
              </a:rPr>
              <a:t>.</a:t>
            </a:r>
            <a:r>
              <a:rPr lang="en-US" smtClean="0">
                <a:hlinkClick r:id="rId3"/>
              </a:rPr>
              <a:t>edu</a:t>
            </a:r>
            <a:r>
              <a:rPr lang="ru-RU" smtClean="0">
                <a:hlinkClick r:id="rId3"/>
              </a:rPr>
              <a:t>.</a:t>
            </a:r>
            <a:r>
              <a:rPr lang="en-US" smtClean="0">
                <a:hlinkClick r:id="rId3"/>
              </a:rPr>
              <a:t>ru</a:t>
            </a:r>
            <a:endParaRPr lang="en-US" smtClean="0">
              <a:hlinkClick r:id="rId4"/>
            </a:endParaRPr>
          </a:p>
          <a:p>
            <a:pPr eaLnBrk="1" hangingPunct="1">
              <a:buFont typeface="Times New Roman" pitchFamily="18" charset="0"/>
              <a:buNone/>
              <a:defRPr/>
            </a:pPr>
            <a:r>
              <a:rPr lang="en-US" smtClean="0">
                <a:hlinkClick r:id="rId4"/>
              </a:rPr>
              <a:t>http</a:t>
            </a:r>
            <a:r>
              <a:rPr lang="ru-RU" smtClean="0">
                <a:hlinkClick r:id="rId4"/>
              </a:rPr>
              <a:t>://</a:t>
            </a:r>
            <a:r>
              <a:rPr lang="en-US" smtClean="0">
                <a:hlinkClick r:id="rId4"/>
              </a:rPr>
              <a:t>www</a:t>
            </a:r>
            <a:r>
              <a:rPr lang="ru-RU" smtClean="0">
                <a:hlinkClick r:id="rId4"/>
              </a:rPr>
              <a:t>.</a:t>
            </a:r>
            <a:r>
              <a:rPr lang="en-US" smtClean="0">
                <a:hlinkClick r:id="rId4"/>
              </a:rPr>
              <a:t>tourism</a:t>
            </a:r>
            <a:r>
              <a:rPr lang="ru-RU" smtClean="0">
                <a:hlinkClick r:id="rId4"/>
              </a:rPr>
              <a:t>-</a:t>
            </a:r>
            <a:r>
              <a:rPr lang="en-US" smtClean="0">
                <a:hlinkClick r:id="rId4"/>
              </a:rPr>
              <a:t>london</a:t>
            </a:r>
            <a:r>
              <a:rPr lang="ru-RU" smtClean="0">
                <a:hlinkClick r:id="rId4"/>
              </a:rPr>
              <a:t>.</a:t>
            </a:r>
            <a:r>
              <a:rPr lang="en-US" smtClean="0">
                <a:hlinkClick r:id="rId4"/>
              </a:rPr>
              <a:t>ru</a:t>
            </a:r>
            <a:endParaRPr lang="en-US" smtClean="0">
              <a:hlinkClick r:id="rId5"/>
            </a:endParaRPr>
          </a:p>
          <a:p>
            <a:pPr eaLnBrk="1" hangingPunct="1">
              <a:buFont typeface="Times New Roman" pitchFamily="18" charset="0"/>
              <a:buNone/>
              <a:defRPr/>
            </a:pPr>
            <a:r>
              <a:rPr lang="en-US" smtClean="0">
                <a:hlinkClick r:id="rId5"/>
              </a:rPr>
              <a:t>http://www.lovelylanguage.ru</a:t>
            </a:r>
            <a:endParaRPr lang="en-US" smtClean="0">
              <a:hlinkClick r:id="rId6"/>
            </a:endParaRPr>
          </a:p>
          <a:p>
            <a:pPr eaLnBrk="1" hangingPunct="1">
              <a:buFont typeface="Times New Roman" pitchFamily="18" charset="0"/>
              <a:buNone/>
              <a:defRPr/>
            </a:pPr>
            <a:r>
              <a:rPr lang="en-US" smtClean="0">
                <a:hlinkClick r:id="rId6"/>
              </a:rPr>
              <a:t>http://londonandall.com</a:t>
            </a:r>
            <a:endParaRPr lang="en-US" smtClean="0">
              <a:hlinkClick r:id="rId7"/>
            </a:endParaRPr>
          </a:p>
          <a:p>
            <a:pPr eaLnBrk="1" hangingPunct="1">
              <a:buFont typeface="Times New Roman" pitchFamily="18" charset="0"/>
              <a:buNone/>
              <a:defRPr/>
            </a:pPr>
            <a:r>
              <a:rPr lang="en-US" smtClean="0">
                <a:hlinkClick r:id="rId7"/>
              </a:rPr>
              <a:t>http://pedsovet.ru</a:t>
            </a:r>
            <a:endParaRPr lang="en-US" smtClean="0">
              <a:hlinkClick r:id="rId8"/>
            </a:endParaRPr>
          </a:p>
          <a:p>
            <a:pPr eaLnBrk="1" hangingPunct="1">
              <a:buFont typeface="Times New Roman" pitchFamily="18" charset="0"/>
              <a:buNone/>
              <a:defRPr/>
            </a:pPr>
            <a:r>
              <a:rPr lang="en-US" smtClean="0">
                <a:hlinkClick r:id="rId8"/>
              </a:rPr>
              <a:t>http://nsportal.ru</a:t>
            </a:r>
            <a:endParaRPr lang="ru-RU"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7813"/>
            <a:ext cx="8229600" cy="1139825"/>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mtClean="0">
                <a:solidFill>
                  <a:srgbClr val="FFFF00"/>
                </a:solidFill>
              </a:rPr>
              <a:t>What is the capital of the UK?</a:t>
            </a:r>
          </a:p>
        </p:txBody>
      </p:sp>
      <p:pic>
        <p:nvPicPr>
          <p:cNvPr id="6146" name="Picture 2"/>
          <p:cNvPicPr>
            <a:picLocks noChangeAspect="1" noChangeArrowheads="1"/>
          </p:cNvPicPr>
          <p:nvPr/>
        </p:nvPicPr>
        <p:blipFill>
          <a:blip r:embed="rId3" cstate="print"/>
          <a:srcRect/>
          <a:stretch>
            <a:fillRect/>
          </a:stretch>
        </p:blipFill>
        <p:spPr bwMode="auto">
          <a:xfrm>
            <a:off x="1066800" y="1562100"/>
            <a:ext cx="6553200" cy="49164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6146"/>
                                        </p:tgtEl>
                                        <p:attrNameLst>
                                          <p:attrName>style.visibility</p:attrName>
                                        </p:attrNameLst>
                                      </p:cBhvr>
                                      <p:to>
                                        <p:strVal val="visible"/>
                                      </p:to>
                                    </p:set>
                                    <p:animEffect transition="in" filter="box(in)">
                                      <p:cBhvr additive="repl">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en-US" sz="3600" dirty="0" smtClean="0"/>
              <a:t>The capital of Great Britain is </a:t>
            </a:r>
            <a:r>
              <a:rPr lang="en-US" sz="3600" dirty="0" smtClean="0">
                <a:solidFill>
                  <a:srgbClr val="FF0000"/>
                </a:solidFill>
              </a:rPr>
              <a:t>London</a:t>
            </a:r>
            <a:endParaRPr lang="ru-RU" sz="36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body"/>
          </p:nvPr>
        </p:nvSpPr>
        <p:spPr>
          <a:xfrm>
            <a:off x="457200" y="404813"/>
            <a:ext cx="8229600" cy="5726112"/>
          </a:xfrm>
        </p:spPr>
        <p:txBody>
          <a:bodyPr anchor="t" anchorCtr="0"/>
          <a:lstStyle/>
          <a:p>
            <a:pPr marL="341313" indent="-341313" algn="l" eaLnBrk="1" hangingPunct="1">
              <a:spcBef>
                <a:spcPts val="800"/>
              </a:spcBef>
              <a:buClr>
                <a:srgbClr val="FFFFCC"/>
              </a:buClr>
              <a:buSzPct val="6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smtClean="0">
              <a:solidFill>
                <a:srgbClr val="FFFFFF"/>
              </a:solidFill>
              <a:latin typeface="Verdana" pitchFamily="34" charset="0"/>
            </a:endParaRPr>
          </a:p>
          <a:p>
            <a:pPr marL="341313" indent="-341313" eaLnBrk="1" hangingPunct="1">
              <a:spcBef>
                <a:spcPts val="1000"/>
              </a:spcBef>
              <a:buClrTx/>
              <a:buSzPct val="6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4000" smtClean="0">
                <a:solidFill>
                  <a:srgbClr val="FFFF00"/>
                </a:solidFill>
                <a:latin typeface="Verdana" pitchFamily="34" charset="0"/>
              </a:rPr>
              <a:t>What do you imagine when you think of London?</a:t>
            </a:r>
          </a:p>
        </p:txBody>
      </p:sp>
      <p:sp>
        <p:nvSpPr>
          <p:cNvPr id="7170" name="Rectangle 2"/>
          <p:cNvSpPr>
            <a:spLocks noGrp="1" noChangeArrowheads="1"/>
          </p:cNvSpPr>
          <p:nvPr>
            <p:ph type="title" idx="1"/>
          </p:nvPr>
        </p:nvSpPr>
        <p:spPr>
          <a:xfrm>
            <a:off x="468313" y="188913"/>
            <a:ext cx="8229600" cy="1435100"/>
          </a:xfrm>
        </p:spPr>
        <p:txBody>
          <a:bodyPr anchor="ctr" anchorCtr="1"/>
          <a:lstStyle/>
          <a:p>
            <a:pPr marL="0" indent="0" algn="ctr" eaLnBrk="1" hangingPunct="1">
              <a:spcBef>
                <a:spcPct val="0"/>
              </a:spcBef>
              <a:buFont typeface="Times New Roman" pitchFamily="18" charset="0"/>
              <a:buNone/>
              <a:defRPr/>
            </a:pPr>
            <a:r>
              <a:rPr lang="ru-RU" sz="4400" smtClean="0">
                <a:solidFill>
                  <a:srgbClr val="CCECFF"/>
                </a:solidFill>
                <a:latin typeface="Arial" charset="0"/>
              </a:rPr>
              <a:t>  </a:t>
            </a:r>
          </a:p>
        </p:txBody>
      </p:sp>
      <p:pic>
        <p:nvPicPr>
          <p:cNvPr id="7172" name="Picture 4" descr="gb0">
            <a:hlinkClick r:id="rId3"/>
          </p:cNvPr>
          <p:cNvPicPr>
            <a:picLocks noChangeAspect="1" noChangeArrowheads="1"/>
          </p:cNvPicPr>
          <p:nvPr/>
        </p:nvPicPr>
        <p:blipFill>
          <a:blip r:embed="rId4" cstate="print"/>
          <a:srcRect/>
          <a:stretch>
            <a:fillRect/>
          </a:stretch>
        </p:blipFill>
        <p:spPr bwMode="auto">
          <a:xfrm>
            <a:off x="2771775" y="2997200"/>
            <a:ext cx="3314700" cy="31432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fill="hold" nodeType="clickEffect">
                                  <p:stCondLst>
                                    <p:cond delay="0"/>
                                  </p:stCondLst>
                                  <p:childTnLst>
                                    <p:set>
                                      <p:cBhvr additive="repl">
                                        <p:cTn id="6" dur="1" fill="hold">
                                          <p:stCondLst>
                                            <p:cond delay="0"/>
                                          </p:stCondLst>
                                        </p:cTn>
                                        <p:tgtEl>
                                          <p:spTgt spid="7169">
                                            <p:txEl>
                                              <p:pRg st="1" end="1"/>
                                            </p:txEl>
                                          </p:spTgt>
                                        </p:tgtEl>
                                        <p:attrNameLst>
                                          <p:attrName>style.visibility</p:attrName>
                                        </p:attrNameLst>
                                      </p:cBhvr>
                                      <p:to>
                                        <p:strVal val="visible"/>
                                      </p:to>
                                    </p:set>
                                    <p:anim calcmode="lin" valueType="num">
                                      <p:cBhvr additive="repl">
                                        <p:cTn id="7" dur="1000" fill="hold"/>
                                        <p:tgtEl>
                                          <p:spTgt spid="7169">
                                            <p:txEl>
                                              <p:pRg st="1" end="1"/>
                                            </p:txEl>
                                          </p:spTgt>
                                        </p:tgtEl>
                                        <p:attrNameLst>
                                          <p:attrName>ppt_w</p:attrName>
                                        </p:attrNameLst>
                                      </p:cBhvr>
                                      <p:tavLst>
                                        <p:tav tm="100000">
                                          <p:val>
                                            <p:fltVal val="0"/>
                                          </p:val>
                                        </p:tav>
                                        <p:tav>
                                          <p:val>
                                            <p:strVal val="#ppt_w"/>
                                          </p:val>
                                        </p:tav>
                                      </p:tavLst>
                                    </p:anim>
                                    <p:anim calcmode="lin" valueType="num">
                                      <p:cBhvr additive="repl">
                                        <p:cTn id="8" dur="1000" fill="hold"/>
                                        <p:tgtEl>
                                          <p:spTgt spid="7169">
                                            <p:txEl>
                                              <p:pRg st="1" end="1"/>
                                            </p:txEl>
                                          </p:spTgt>
                                        </p:tgtEl>
                                        <p:attrNameLst>
                                          <p:attrName>ppt_h</p:attrName>
                                        </p:attrNameLst>
                                      </p:cBhvr>
                                      <p:tavLst>
                                        <p:tav tm="100000">
                                          <p:val>
                                            <p:fltVal val="0"/>
                                          </p:val>
                                        </p:tav>
                                        <p:tav>
                                          <p:val>
                                            <p:strVal val="#ppt_h"/>
                                          </p:val>
                                        </p:tav>
                                      </p:tavLst>
                                    </p:anim>
                                    <p:animEffect transition="in" filter="fade">
                                      <p:cBhvr additive="repl">
                                        <p:cTn id="9" dur="1000"/>
                                        <p:tgtEl>
                                          <p:spTgt spid="71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3635375" y="2852738"/>
            <a:ext cx="1765300" cy="762000"/>
          </a:xfrm>
          <a:prstGeom prst="rect">
            <a:avLst/>
          </a:prstGeom>
          <a:solidFill>
            <a:srgbClr val="FFFFCC"/>
          </a:solidFill>
          <a:ln w="9360">
            <a:solidFill>
              <a:srgbClr val="FFFFFF"/>
            </a:solidFill>
            <a:miter lim="800000"/>
            <a:headEnd/>
            <a:tailEnd/>
          </a:ln>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000000"/>
                </a:solidFill>
                <a:latin typeface="Tahoma" pitchFamily="34" charset="0"/>
              </a:rPr>
              <a:t>LONDON</a:t>
            </a:r>
          </a:p>
        </p:txBody>
      </p:sp>
      <p:pic>
        <p:nvPicPr>
          <p:cNvPr id="2" name="Picture 2"/>
          <p:cNvPicPr>
            <a:picLocks noChangeAspect="1" noChangeArrowheads="1"/>
          </p:cNvPicPr>
          <p:nvPr/>
        </p:nvPicPr>
        <p:blipFill>
          <a:blip r:embed="rId3" cstate="print">
            <a:lum contrast="18000"/>
          </a:blip>
          <a:srcRect/>
          <a:stretch>
            <a:fillRect/>
          </a:stretch>
        </p:blipFill>
        <p:spPr bwMode="auto">
          <a:xfrm>
            <a:off x="3886200" y="381000"/>
            <a:ext cx="1349375" cy="1752600"/>
          </a:xfrm>
          <a:prstGeom prst="rect">
            <a:avLst/>
          </a:prstGeom>
          <a:noFill/>
          <a:ln w="9525">
            <a:noFill/>
            <a:round/>
            <a:headEnd/>
            <a:tailEnd/>
          </a:ln>
        </p:spPr>
      </p:pic>
      <p:pic>
        <p:nvPicPr>
          <p:cNvPr id="8195" name="Picture 3"/>
          <p:cNvPicPr>
            <a:picLocks noChangeAspect="1" noChangeArrowheads="1"/>
          </p:cNvPicPr>
          <p:nvPr/>
        </p:nvPicPr>
        <p:blipFill>
          <a:blip r:embed="rId4" cstate="print"/>
          <a:srcRect/>
          <a:stretch>
            <a:fillRect/>
          </a:stretch>
        </p:blipFill>
        <p:spPr bwMode="auto">
          <a:xfrm>
            <a:off x="6659563" y="260350"/>
            <a:ext cx="1660525" cy="2209800"/>
          </a:xfrm>
          <a:prstGeom prst="rect">
            <a:avLst/>
          </a:prstGeom>
          <a:noFill/>
          <a:ln w="9525">
            <a:noFill/>
            <a:round/>
            <a:headEnd/>
            <a:tailEnd/>
          </a:ln>
        </p:spPr>
      </p:pic>
      <p:pic>
        <p:nvPicPr>
          <p:cNvPr id="8197" name="Picture 5"/>
          <p:cNvPicPr>
            <a:picLocks noChangeAspect="1" noChangeArrowheads="1"/>
          </p:cNvPicPr>
          <p:nvPr/>
        </p:nvPicPr>
        <p:blipFill>
          <a:blip r:embed="rId5" cstate="print"/>
          <a:srcRect/>
          <a:stretch>
            <a:fillRect/>
          </a:stretch>
        </p:blipFill>
        <p:spPr bwMode="auto">
          <a:xfrm>
            <a:off x="3132138" y="4508500"/>
            <a:ext cx="2819400" cy="1916113"/>
          </a:xfrm>
          <a:prstGeom prst="rect">
            <a:avLst/>
          </a:prstGeom>
          <a:noFill/>
          <a:ln w="9525">
            <a:noFill/>
            <a:round/>
            <a:headEnd/>
            <a:tailEnd/>
          </a:ln>
        </p:spPr>
      </p:pic>
      <p:pic>
        <p:nvPicPr>
          <p:cNvPr id="8198" name="Picture 6"/>
          <p:cNvPicPr>
            <a:picLocks noChangeAspect="1" noChangeArrowheads="1"/>
          </p:cNvPicPr>
          <p:nvPr/>
        </p:nvPicPr>
        <p:blipFill>
          <a:blip r:embed="rId6" cstate="print"/>
          <a:srcRect/>
          <a:stretch>
            <a:fillRect/>
          </a:stretch>
        </p:blipFill>
        <p:spPr bwMode="auto">
          <a:xfrm>
            <a:off x="250825" y="3429000"/>
            <a:ext cx="2406650" cy="1804988"/>
          </a:xfrm>
          <a:prstGeom prst="rect">
            <a:avLst/>
          </a:prstGeom>
          <a:noFill/>
          <a:ln w="9525">
            <a:noFill/>
            <a:round/>
            <a:headEnd/>
            <a:tailEnd/>
          </a:ln>
        </p:spPr>
      </p:pic>
      <p:pic>
        <p:nvPicPr>
          <p:cNvPr id="8200" name="Picture 8"/>
          <p:cNvPicPr>
            <a:picLocks noChangeAspect="1" noChangeArrowheads="1"/>
          </p:cNvPicPr>
          <p:nvPr/>
        </p:nvPicPr>
        <p:blipFill>
          <a:blip r:embed="rId7" cstate="print"/>
          <a:srcRect/>
          <a:stretch>
            <a:fillRect/>
          </a:stretch>
        </p:blipFill>
        <p:spPr bwMode="auto">
          <a:xfrm>
            <a:off x="6516688" y="3213100"/>
            <a:ext cx="2406650" cy="2016125"/>
          </a:xfrm>
          <a:prstGeom prst="rect">
            <a:avLst/>
          </a:prstGeom>
          <a:noFill/>
          <a:ln w="9525">
            <a:noFill/>
            <a:round/>
            <a:headEnd/>
            <a:tailEnd/>
          </a:ln>
        </p:spPr>
      </p:pic>
      <p:sp>
        <p:nvSpPr>
          <p:cNvPr id="3" name="Line 9"/>
          <p:cNvSpPr>
            <a:spLocks noChangeShapeType="1"/>
          </p:cNvSpPr>
          <p:nvPr/>
        </p:nvSpPr>
        <p:spPr bwMode="auto">
          <a:xfrm flipH="1">
            <a:off x="2700338" y="3573463"/>
            <a:ext cx="1298575" cy="762000"/>
          </a:xfrm>
          <a:prstGeom prst="line">
            <a:avLst/>
          </a:prstGeom>
          <a:noFill/>
          <a:ln w="28440">
            <a:solidFill>
              <a:srgbClr val="FFFFFF"/>
            </a:solidFill>
            <a:miter lim="800000"/>
            <a:headEnd/>
            <a:tailEnd type="triangle" w="med" len="med"/>
          </a:ln>
        </p:spPr>
        <p:txBody>
          <a:bodyPr/>
          <a:lstStyle/>
          <a:p>
            <a:endParaRPr lang="ru-RU"/>
          </a:p>
        </p:txBody>
      </p:sp>
      <p:sp>
        <p:nvSpPr>
          <p:cNvPr id="8201" name="Line 10"/>
          <p:cNvSpPr>
            <a:spLocks noChangeShapeType="1"/>
          </p:cNvSpPr>
          <p:nvPr/>
        </p:nvSpPr>
        <p:spPr bwMode="auto">
          <a:xfrm flipH="1">
            <a:off x="1692275" y="3500438"/>
            <a:ext cx="611188" cy="0"/>
          </a:xfrm>
          <a:prstGeom prst="line">
            <a:avLst/>
          </a:prstGeom>
          <a:noFill/>
          <a:ln w="28440">
            <a:solidFill>
              <a:srgbClr val="FFFFFF"/>
            </a:solidFill>
            <a:miter lim="800000"/>
            <a:headEnd/>
            <a:tailEnd type="triangle" w="med" len="med"/>
          </a:ln>
        </p:spPr>
        <p:txBody>
          <a:bodyPr/>
          <a:lstStyle/>
          <a:p>
            <a:endParaRPr lang="ru-RU"/>
          </a:p>
        </p:txBody>
      </p:sp>
      <p:sp>
        <p:nvSpPr>
          <p:cNvPr id="8202" name="Line 11"/>
          <p:cNvSpPr>
            <a:spLocks noChangeShapeType="1"/>
          </p:cNvSpPr>
          <p:nvPr/>
        </p:nvSpPr>
        <p:spPr bwMode="auto">
          <a:xfrm>
            <a:off x="4932363" y="3573463"/>
            <a:ext cx="1371600" cy="838200"/>
          </a:xfrm>
          <a:prstGeom prst="line">
            <a:avLst/>
          </a:prstGeom>
          <a:noFill/>
          <a:ln w="28440">
            <a:solidFill>
              <a:srgbClr val="FFFFFF"/>
            </a:solidFill>
            <a:miter lim="800000"/>
            <a:headEnd/>
            <a:tailEnd type="triangle" w="med" len="med"/>
          </a:ln>
        </p:spPr>
        <p:txBody>
          <a:bodyPr/>
          <a:lstStyle/>
          <a:p>
            <a:endParaRPr lang="ru-RU"/>
          </a:p>
        </p:txBody>
      </p:sp>
      <p:sp>
        <p:nvSpPr>
          <p:cNvPr id="8203" name="Line 12"/>
          <p:cNvSpPr>
            <a:spLocks noChangeShapeType="1"/>
          </p:cNvSpPr>
          <p:nvPr/>
        </p:nvSpPr>
        <p:spPr bwMode="auto">
          <a:xfrm flipH="1">
            <a:off x="5148263" y="3284538"/>
            <a:ext cx="215900" cy="71437"/>
          </a:xfrm>
          <a:prstGeom prst="line">
            <a:avLst/>
          </a:prstGeom>
          <a:noFill/>
          <a:ln w="28440">
            <a:solidFill>
              <a:srgbClr val="FFFFFF"/>
            </a:solidFill>
            <a:miter lim="800000"/>
            <a:headEnd/>
            <a:tailEnd type="triangle" w="med" len="med"/>
          </a:ln>
        </p:spPr>
        <p:txBody>
          <a:bodyPr/>
          <a:lstStyle/>
          <a:p>
            <a:endParaRPr lang="ru-RU"/>
          </a:p>
        </p:txBody>
      </p:sp>
      <p:sp>
        <p:nvSpPr>
          <p:cNvPr id="8204" name="Line 13"/>
          <p:cNvSpPr>
            <a:spLocks noChangeShapeType="1"/>
          </p:cNvSpPr>
          <p:nvPr/>
        </p:nvSpPr>
        <p:spPr bwMode="auto">
          <a:xfrm flipH="1" flipV="1">
            <a:off x="2970213" y="1979613"/>
            <a:ext cx="841375" cy="841375"/>
          </a:xfrm>
          <a:prstGeom prst="line">
            <a:avLst/>
          </a:prstGeom>
          <a:noFill/>
          <a:ln w="28440">
            <a:solidFill>
              <a:srgbClr val="FFFFFF"/>
            </a:solidFill>
            <a:miter lim="800000"/>
            <a:headEnd/>
            <a:tailEnd type="triangle" w="med" len="med"/>
          </a:ln>
        </p:spPr>
        <p:txBody>
          <a:bodyPr/>
          <a:lstStyle/>
          <a:p>
            <a:endParaRPr lang="ru-RU"/>
          </a:p>
        </p:txBody>
      </p:sp>
      <p:sp>
        <p:nvSpPr>
          <p:cNvPr id="8205" name="Line 14"/>
          <p:cNvSpPr>
            <a:spLocks noChangeShapeType="1"/>
          </p:cNvSpPr>
          <p:nvPr/>
        </p:nvSpPr>
        <p:spPr bwMode="auto">
          <a:xfrm flipV="1">
            <a:off x="5148263" y="1989138"/>
            <a:ext cx="914400" cy="765175"/>
          </a:xfrm>
          <a:prstGeom prst="line">
            <a:avLst/>
          </a:prstGeom>
          <a:noFill/>
          <a:ln w="28440">
            <a:solidFill>
              <a:srgbClr val="FFFFFF"/>
            </a:solidFill>
            <a:miter lim="800000"/>
            <a:headEnd/>
            <a:tailEnd type="triangle" w="med" len="med"/>
          </a:ln>
        </p:spPr>
        <p:txBody>
          <a:bodyPr/>
          <a:lstStyle/>
          <a:p>
            <a:endParaRPr lang="ru-RU"/>
          </a:p>
        </p:txBody>
      </p:sp>
      <p:sp>
        <p:nvSpPr>
          <p:cNvPr id="8206" name="Line 15"/>
          <p:cNvSpPr>
            <a:spLocks noChangeShapeType="1"/>
          </p:cNvSpPr>
          <p:nvPr/>
        </p:nvSpPr>
        <p:spPr bwMode="auto">
          <a:xfrm>
            <a:off x="4572000" y="3716338"/>
            <a:ext cx="1588" cy="609600"/>
          </a:xfrm>
          <a:prstGeom prst="line">
            <a:avLst/>
          </a:prstGeom>
          <a:noFill/>
          <a:ln w="28440">
            <a:solidFill>
              <a:srgbClr val="FFFFFF"/>
            </a:solidFill>
            <a:miter lim="800000"/>
            <a:headEnd/>
            <a:tailEnd type="triangle" w="med" len="med"/>
          </a:ln>
        </p:spPr>
        <p:txBody>
          <a:bodyPr/>
          <a:lstStyle/>
          <a:p>
            <a:endParaRPr lang="ru-RU"/>
          </a:p>
        </p:txBody>
      </p:sp>
      <p:sp>
        <p:nvSpPr>
          <p:cNvPr id="8207" name="Line 16"/>
          <p:cNvSpPr>
            <a:spLocks noChangeShapeType="1"/>
          </p:cNvSpPr>
          <p:nvPr/>
        </p:nvSpPr>
        <p:spPr bwMode="auto">
          <a:xfrm flipV="1">
            <a:off x="4572000" y="2205038"/>
            <a:ext cx="1588" cy="688975"/>
          </a:xfrm>
          <a:prstGeom prst="line">
            <a:avLst/>
          </a:prstGeom>
          <a:noFill/>
          <a:ln w="28440">
            <a:solidFill>
              <a:srgbClr val="FFFFFF"/>
            </a:solidFill>
            <a:miter lim="800000"/>
            <a:headEnd/>
            <a:tailEnd type="triangle" w="med" len="med"/>
          </a:ln>
        </p:spPr>
        <p:txBody>
          <a:bodyPr/>
          <a:lstStyle/>
          <a:p>
            <a:endParaRPr lang="ru-RU"/>
          </a:p>
        </p:txBody>
      </p:sp>
      <p:pic>
        <p:nvPicPr>
          <p:cNvPr id="8209" name="Picture 17"/>
          <p:cNvPicPr>
            <a:picLocks noChangeAspect="1" noChangeArrowheads="1"/>
          </p:cNvPicPr>
          <p:nvPr/>
        </p:nvPicPr>
        <p:blipFill>
          <a:blip r:embed="rId8" cstate="print"/>
          <a:srcRect/>
          <a:stretch>
            <a:fillRect/>
          </a:stretch>
        </p:blipFill>
        <p:spPr bwMode="auto">
          <a:xfrm>
            <a:off x="684213" y="260350"/>
            <a:ext cx="1603375" cy="21971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500" fill="hold"/>
                                        <p:tgtEl>
                                          <p:spTgt spid="2"/>
                                        </p:tgtEl>
                                        <p:attrNameLst>
                                          <p:attrName>ppt_w</p:attrName>
                                        </p:attrNameLst>
                                      </p:cBhvr>
                                      <p:tavLst>
                                        <p:tav tm="100000">
                                          <p:val>
                                            <p:fltVal val="0"/>
                                          </p:val>
                                        </p:tav>
                                        <p:tav>
                                          <p:val>
                                            <p:strVal val="#ppt_w"/>
                                          </p:val>
                                        </p:tav>
                                      </p:tavLst>
                                    </p:anim>
                                    <p:anim calcmode="lin" valueType="num">
                                      <p:cBhvr additive="repl">
                                        <p:cTn id="8" dur="500" fill="hold"/>
                                        <p:tgtEl>
                                          <p:spTgt spid="2"/>
                                        </p:tgtEl>
                                        <p:attrNameLst>
                                          <p:attrName>ppt_h</p:attrName>
                                        </p:attrNameLst>
                                      </p:cBhvr>
                                      <p:tavLst>
                                        <p:tav tm="100000">
                                          <p:val>
                                            <p:fltVal val="0"/>
                                          </p:val>
                                        </p:tav>
                                        <p:tav>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additive="repl">
                                        <p:cTn id="12" dur="1" fill="hold">
                                          <p:stCondLst>
                                            <p:cond delay="0"/>
                                          </p:stCondLst>
                                        </p:cTn>
                                        <p:tgtEl>
                                          <p:spTgt spid="8197"/>
                                        </p:tgtEl>
                                        <p:attrNameLst>
                                          <p:attrName>style.visibility</p:attrName>
                                        </p:attrNameLst>
                                      </p:cBhvr>
                                      <p:to>
                                        <p:strVal val="visible"/>
                                      </p:to>
                                    </p:set>
                                    <p:anim calcmode="lin" valueType="num">
                                      <p:cBhvr additive="repl">
                                        <p:cTn id="13" dur="500" fill="hold"/>
                                        <p:tgtEl>
                                          <p:spTgt spid="8197"/>
                                        </p:tgtEl>
                                        <p:attrNameLst>
                                          <p:attrName>ppt_w</p:attrName>
                                        </p:attrNameLst>
                                      </p:cBhvr>
                                      <p:tavLst>
                                        <p:tav tm="100000">
                                          <p:val>
                                            <p:fltVal val="0"/>
                                          </p:val>
                                        </p:tav>
                                        <p:tav>
                                          <p:val>
                                            <p:strVal val="#ppt_w"/>
                                          </p:val>
                                        </p:tav>
                                      </p:tavLst>
                                    </p:anim>
                                    <p:anim calcmode="lin" valueType="num">
                                      <p:cBhvr additive="repl">
                                        <p:cTn id="14" dur="500" fill="hold"/>
                                        <p:tgtEl>
                                          <p:spTgt spid="8197"/>
                                        </p:tgtEl>
                                        <p:attrNameLst>
                                          <p:attrName>ppt_h</p:attrName>
                                        </p:attrNameLst>
                                      </p:cBhvr>
                                      <p:tavLst>
                                        <p:tav tm="100000">
                                          <p:val>
                                            <p:fltVal val="0"/>
                                          </p:val>
                                        </p:tav>
                                        <p:tav>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additive="repl">
                                        <p:cTn id="18" dur="1" fill="hold">
                                          <p:stCondLst>
                                            <p:cond delay="0"/>
                                          </p:stCondLst>
                                        </p:cTn>
                                        <p:tgtEl>
                                          <p:spTgt spid="8195"/>
                                        </p:tgtEl>
                                        <p:attrNameLst>
                                          <p:attrName>style.visibility</p:attrName>
                                        </p:attrNameLst>
                                      </p:cBhvr>
                                      <p:to>
                                        <p:strVal val="visible"/>
                                      </p:to>
                                    </p:set>
                                    <p:anim calcmode="lin" valueType="num">
                                      <p:cBhvr additive="repl">
                                        <p:cTn id="19" dur="500" fill="hold"/>
                                        <p:tgtEl>
                                          <p:spTgt spid="8195"/>
                                        </p:tgtEl>
                                        <p:attrNameLst>
                                          <p:attrName>ppt_w</p:attrName>
                                        </p:attrNameLst>
                                      </p:cBhvr>
                                      <p:tavLst>
                                        <p:tav tm="100000">
                                          <p:val>
                                            <p:fltVal val="0"/>
                                          </p:val>
                                        </p:tav>
                                        <p:tav>
                                          <p:val>
                                            <p:strVal val="#ppt_w"/>
                                          </p:val>
                                        </p:tav>
                                      </p:tavLst>
                                    </p:anim>
                                    <p:anim calcmode="lin" valueType="num">
                                      <p:cBhvr additive="repl">
                                        <p:cTn id="20" dur="500" fill="hold"/>
                                        <p:tgtEl>
                                          <p:spTgt spid="8195"/>
                                        </p:tgtEl>
                                        <p:attrNameLst>
                                          <p:attrName>ppt_h</p:attrName>
                                        </p:attrNameLst>
                                      </p:cBhvr>
                                      <p:tavLst>
                                        <p:tav tm="100000">
                                          <p:val>
                                            <p:fltVal val="0"/>
                                          </p:val>
                                        </p:tav>
                                        <p:tav>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additive="repl">
                                        <p:cTn id="24" dur="1" fill="hold">
                                          <p:stCondLst>
                                            <p:cond delay="0"/>
                                          </p:stCondLst>
                                        </p:cTn>
                                        <p:tgtEl>
                                          <p:spTgt spid="8198"/>
                                        </p:tgtEl>
                                        <p:attrNameLst>
                                          <p:attrName>style.visibility</p:attrName>
                                        </p:attrNameLst>
                                      </p:cBhvr>
                                      <p:to>
                                        <p:strVal val="visible"/>
                                      </p:to>
                                    </p:set>
                                    <p:anim calcmode="lin" valueType="num">
                                      <p:cBhvr additive="repl">
                                        <p:cTn id="25" dur="500" fill="hold"/>
                                        <p:tgtEl>
                                          <p:spTgt spid="8198"/>
                                        </p:tgtEl>
                                        <p:attrNameLst>
                                          <p:attrName>ppt_w</p:attrName>
                                        </p:attrNameLst>
                                      </p:cBhvr>
                                      <p:tavLst>
                                        <p:tav tm="100000">
                                          <p:val>
                                            <p:fltVal val="0"/>
                                          </p:val>
                                        </p:tav>
                                        <p:tav>
                                          <p:val>
                                            <p:strVal val="#ppt_w"/>
                                          </p:val>
                                        </p:tav>
                                      </p:tavLst>
                                    </p:anim>
                                    <p:anim calcmode="lin" valueType="num">
                                      <p:cBhvr additive="repl">
                                        <p:cTn id="26" dur="500" fill="hold"/>
                                        <p:tgtEl>
                                          <p:spTgt spid="8198"/>
                                        </p:tgtEl>
                                        <p:attrNameLst>
                                          <p:attrName>ppt_h</p:attrName>
                                        </p:attrNameLst>
                                      </p:cBhvr>
                                      <p:tavLst>
                                        <p:tav tm="100000">
                                          <p:val>
                                            <p:fltVal val="0"/>
                                          </p:val>
                                        </p:tav>
                                        <p:tav>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additive="repl">
                                        <p:cTn id="30" dur="1" fill="hold">
                                          <p:stCondLst>
                                            <p:cond delay="0"/>
                                          </p:stCondLst>
                                        </p:cTn>
                                        <p:tgtEl>
                                          <p:spTgt spid="8200"/>
                                        </p:tgtEl>
                                        <p:attrNameLst>
                                          <p:attrName>style.visibility</p:attrName>
                                        </p:attrNameLst>
                                      </p:cBhvr>
                                      <p:to>
                                        <p:strVal val="visible"/>
                                      </p:to>
                                    </p:set>
                                    <p:anim calcmode="lin" valueType="num">
                                      <p:cBhvr additive="repl">
                                        <p:cTn id="31" dur="500" fill="hold"/>
                                        <p:tgtEl>
                                          <p:spTgt spid="8200"/>
                                        </p:tgtEl>
                                        <p:attrNameLst>
                                          <p:attrName>ppt_w</p:attrName>
                                        </p:attrNameLst>
                                      </p:cBhvr>
                                      <p:tavLst>
                                        <p:tav tm="100000">
                                          <p:val>
                                            <p:fltVal val="0"/>
                                          </p:val>
                                        </p:tav>
                                        <p:tav>
                                          <p:val>
                                            <p:strVal val="#ppt_w"/>
                                          </p:val>
                                        </p:tav>
                                      </p:tavLst>
                                    </p:anim>
                                    <p:anim calcmode="lin" valueType="num">
                                      <p:cBhvr additive="repl">
                                        <p:cTn id="32" dur="500" fill="hold"/>
                                        <p:tgtEl>
                                          <p:spTgt spid="8200"/>
                                        </p:tgtEl>
                                        <p:attrNameLst>
                                          <p:attrName>ppt_h</p:attrName>
                                        </p:attrNameLst>
                                      </p:cBhvr>
                                      <p:tavLst>
                                        <p:tav tm="100000">
                                          <p:val>
                                            <p:fltVal val="0"/>
                                          </p:val>
                                        </p:tav>
                                        <p:tav>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additive="repl">
                                        <p:cTn id="36" dur="1" fill="hold">
                                          <p:stCondLst>
                                            <p:cond delay="0"/>
                                          </p:stCondLst>
                                        </p:cTn>
                                        <p:tgtEl>
                                          <p:spTgt spid="8209"/>
                                        </p:tgtEl>
                                        <p:attrNameLst>
                                          <p:attrName>style.visibility</p:attrName>
                                        </p:attrNameLst>
                                      </p:cBhvr>
                                      <p:to>
                                        <p:strVal val="visible"/>
                                      </p:to>
                                    </p:set>
                                    <p:anim calcmode="lin" valueType="num">
                                      <p:cBhvr additive="repl">
                                        <p:cTn id="37" dur="500" fill="hold"/>
                                        <p:tgtEl>
                                          <p:spTgt spid="8209"/>
                                        </p:tgtEl>
                                        <p:attrNameLst>
                                          <p:attrName>ppt_w</p:attrName>
                                        </p:attrNameLst>
                                      </p:cBhvr>
                                      <p:tavLst>
                                        <p:tav tm="100000">
                                          <p:val>
                                            <p:fltVal val="0"/>
                                          </p:val>
                                        </p:tav>
                                        <p:tav>
                                          <p:val>
                                            <p:strVal val="#ppt_w"/>
                                          </p:val>
                                        </p:tav>
                                      </p:tavLst>
                                    </p:anim>
                                    <p:anim calcmode="lin" valueType="num">
                                      <p:cBhvr additive="repl">
                                        <p:cTn id="38" dur="500" fill="hold"/>
                                        <p:tgtEl>
                                          <p:spTgt spid="8209"/>
                                        </p:tgtEl>
                                        <p:attrNameLst>
                                          <p:attrName>ppt_h</p:attrName>
                                        </p:attrNameLst>
                                      </p:cBhvr>
                                      <p:tavLst>
                                        <p:tav tm="100000">
                                          <p:val>
                                            <p:flt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533400" y="4865688"/>
            <a:ext cx="8229600" cy="1312862"/>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smtClean="0">
                <a:solidFill>
                  <a:srgbClr val="FFFF00"/>
                </a:solidFill>
              </a:rPr>
              <a:t>Would you like to go to London?</a:t>
            </a:r>
            <a:r>
              <a:rPr lang="ru-RU" sz="4000" smtClean="0">
                <a:solidFill>
                  <a:srgbClr val="FFFF00"/>
                </a:solidFill>
              </a:rPr>
              <a:t/>
            </a:r>
            <a:br>
              <a:rPr lang="ru-RU" sz="4000" smtClean="0">
                <a:solidFill>
                  <a:srgbClr val="FFFF00"/>
                </a:solidFill>
              </a:rPr>
            </a:br>
            <a:r>
              <a:rPr lang="ru-RU" sz="4000" smtClean="0">
                <a:solidFill>
                  <a:srgbClr val="FFFF00"/>
                </a:solidFill>
              </a:rPr>
              <a:t> </a:t>
            </a:r>
            <a:endParaRPr lang="en-US" sz="4000" smtClean="0">
              <a:solidFill>
                <a:srgbClr val="FFFF00"/>
              </a:solidFill>
            </a:endParaRPr>
          </a:p>
        </p:txBody>
      </p:sp>
      <p:sp>
        <p:nvSpPr>
          <p:cNvPr id="9218" name="Rectangle 2"/>
          <p:cNvSpPr>
            <a:spLocks noGrp="1" noChangeArrowheads="1"/>
          </p:cNvSpPr>
          <p:nvPr>
            <p:ph type="body" idx="1"/>
          </p:nvPr>
        </p:nvSpPr>
        <p:spPr>
          <a:xfrm>
            <a:off x="457200" y="381000"/>
            <a:ext cx="8229600" cy="4530725"/>
          </a:xfrm>
        </p:spPr>
        <p:txBody>
          <a:bodyPr/>
          <a:lstStyle/>
          <a:p>
            <a:pPr marL="341313" indent="-341313" eaLnBrk="1" hangingPunct="1">
              <a:lnSpc>
                <a:spcPct val="90000"/>
              </a:lnSpc>
              <a:buClr>
                <a:srgbClr val="FFFF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mtClean="0"/>
              <a:t>The Queen</a:t>
            </a:r>
            <a:endParaRPr lang="ru-RU" smtClean="0"/>
          </a:p>
          <a:p>
            <a:pPr marL="341313" indent="-341313" eaLnBrk="1" hangingPunct="1">
              <a:lnSpc>
                <a:spcPct val="90000"/>
              </a:lnSpc>
              <a:buClr>
                <a:srgbClr val="FFFF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mtClean="0"/>
              <a:t>St. Paul’s Cathedral</a:t>
            </a:r>
          </a:p>
          <a:p>
            <a:pPr marL="341313" indent="-341313" eaLnBrk="1" hangingPunct="1">
              <a:lnSpc>
                <a:spcPct val="90000"/>
              </a:lnSpc>
              <a:buClr>
                <a:srgbClr val="FFFF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mtClean="0"/>
              <a:t>The Tower of London   </a:t>
            </a:r>
          </a:p>
          <a:p>
            <a:pPr marL="341313" indent="-341313" eaLnBrk="1" hangingPunct="1">
              <a:lnSpc>
                <a:spcPct val="90000"/>
              </a:lnSpc>
              <a:buClr>
                <a:srgbClr val="FFFF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mtClean="0"/>
              <a:t>Buckingham Palace </a:t>
            </a:r>
          </a:p>
          <a:p>
            <a:pPr marL="341313" indent="-341313" eaLnBrk="1" hangingPunct="1">
              <a:lnSpc>
                <a:spcPct val="90000"/>
              </a:lnSpc>
              <a:buClr>
                <a:srgbClr val="FFFF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mtClean="0"/>
              <a:t>Tower Bridge</a:t>
            </a:r>
          </a:p>
          <a:p>
            <a:pPr marL="341313" indent="-341313" eaLnBrk="1" hangingPunct="1">
              <a:lnSpc>
                <a:spcPct val="90000"/>
              </a:lnSpc>
              <a:buClr>
                <a:srgbClr val="FFFF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mtClean="0"/>
              <a:t>Big Ben </a:t>
            </a:r>
          </a:p>
          <a:p>
            <a:pPr marL="341313" indent="-341313" eaLnBrk="1" hangingPunct="1">
              <a:lnSpc>
                <a:spcPct val="90000"/>
              </a:lnSpc>
              <a:buClr>
                <a:srgbClr val="FFFFCC"/>
              </a:buClr>
              <a:buSzPct val="6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mtClean="0"/>
              <a:t>      </a:t>
            </a:r>
          </a:p>
          <a:p>
            <a:pPr marL="341313" indent="-341313" eaLnBrk="1" hangingPunct="1">
              <a:lnSpc>
                <a:spcPct val="90000"/>
              </a:lnSpc>
              <a:buClr>
                <a:srgbClr val="FFFFCC"/>
              </a:buClr>
              <a:buSzPct val="6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mtClean="0"/>
              <a:t> </a:t>
            </a:r>
          </a:p>
          <a:p>
            <a:pPr lvl="4" eaLnBrk="1" hangingPunct="1">
              <a:lnSpc>
                <a:spcPct val="90000"/>
              </a:lnSpc>
              <a:buClr>
                <a:srgbClr val="FFFFCC"/>
              </a:buClr>
              <a:buSzPct val="6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mtClean="0"/>
          </a:p>
          <a:p>
            <a:pPr marL="341313" indent="-341313" eaLnBrk="1" hangingPunct="1">
              <a:lnSpc>
                <a:spcPct val="90000"/>
              </a:lnSpc>
              <a:buClr>
                <a:srgbClr val="FFFFCC"/>
              </a:buClr>
              <a:buSzPct val="6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457200" y="276225"/>
            <a:ext cx="8229600" cy="123348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mtClean="0">
                <a:solidFill>
                  <a:srgbClr val="FFFF00"/>
                </a:solidFill>
              </a:rPr>
              <a:t>I would like to go to London ...</a:t>
            </a:r>
          </a:p>
        </p:txBody>
      </p:sp>
      <p:sp>
        <p:nvSpPr>
          <p:cNvPr id="10242" name="Rectangle 2"/>
          <p:cNvSpPr>
            <a:spLocks noGrp="1" noChangeArrowheads="1"/>
          </p:cNvSpPr>
          <p:nvPr>
            <p:ph type="body" idx="4294967295"/>
          </p:nvPr>
        </p:nvSpPr>
        <p:spPr>
          <a:xfrm>
            <a:off x="457200" y="1600200"/>
            <a:ext cx="8229600" cy="4530725"/>
          </a:xfrm>
        </p:spPr>
        <p:txBody>
          <a:bodyPr/>
          <a:lstStyle/>
          <a:p>
            <a:pPr marL="341313" indent="-341313" eaLnBrk="1" hangingPunct="1">
              <a:buClr>
                <a:srgbClr val="FFFF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mtClean="0"/>
              <a:t>to visit ......</a:t>
            </a:r>
          </a:p>
          <a:p>
            <a:pPr marL="341313" indent="-341313" eaLnBrk="1" hangingPunct="1">
              <a:buClr>
                <a:srgbClr val="FFFF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mtClean="0"/>
              <a:t>to see .......</a:t>
            </a:r>
          </a:p>
          <a:p>
            <a:pPr marL="341313" indent="-341313" eaLnBrk="1" hangingPunct="1">
              <a:buClr>
                <a:srgbClr val="FFFFCC"/>
              </a:buClr>
              <a:buSzPct val="6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mtClean="0"/>
              <a:t>to practice English</a:t>
            </a:r>
          </a:p>
        </p:txBody>
      </p:sp>
      <p:pic>
        <p:nvPicPr>
          <p:cNvPr id="10244" name="Picture 3" descr="MCj03432970000[1]"/>
          <p:cNvPicPr>
            <a:picLocks noChangeAspect="1" noChangeArrowheads="1"/>
          </p:cNvPicPr>
          <p:nvPr/>
        </p:nvPicPr>
        <p:blipFill>
          <a:blip r:embed="rId3" cstate="print"/>
          <a:srcRect/>
          <a:stretch>
            <a:fillRect/>
          </a:stretch>
        </p:blipFill>
        <p:spPr bwMode="auto">
          <a:xfrm>
            <a:off x="5867400" y="2781300"/>
            <a:ext cx="2952750" cy="3455988"/>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865714631"/>
      </p:ext>
    </p:extLst>
  </p:cSld>
  <p:clrMapOvr>
    <a:masterClrMapping/>
  </p:clrMapOvr>
  <mc:AlternateContent xmlns:mc="http://schemas.openxmlformats.org/markup-compatibility/2006">
    <mc:Choice xmlns:p14="http://schemas.microsoft.com/office/powerpoint/2010/main" xmlns="" Requires="p14">
      <p:transition spd="slow" p14:dur="2000" advTm="21137"/>
    </mc:Choice>
    <mc:Fallback>
      <p:transition spd="slow" advTm="2113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ags/tag2.xml><?xml version="1.0" encoding="utf-8"?>
<p:tagLst xmlns:a="http://schemas.openxmlformats.org/drawingml/2006/main" xmlns:r="http://schemas.openxmlformats.org/officeDocument/2006/relationships" xmlns:p="http://schemas.openxmlformats.org/presentationml/2006/main">
  <p:tag name="TIMING" val="|5|6.5|4.2"/>
</p:tagLst>
</file>

<file path=ppt/tags/tag3.xml><?xml version="1.0" encoding="utf-8"?>
<p:tagLst xmlns:a="http://schemas.openxmlformats.org/drawingml/2006/main" xmlns:r="http://schemas.openxmlformats.org/officeDocument/2006/relationships" xmlns:p="http://schemas.openxmlformats.org/presentationml/2006/main">
  <p:tag name="TIMING" val="|5.1|13.8"/>
</p:tagLst>
</file>

<file path=ppt/tags/tag4.xml><?xml version="1.0" encoding="utf-8"?>
<p:tagLst xmlns:a="http://schemas.openxmlformats.org/drawingml/2006/main" xmlns:r="http://schemas.openxmlformats.org/officeDocument/2006/relationships" xmlns:p="http://schemas.openxmlformats.org/presentationml/2006/main">
  <p:tag name="TIMING" val="|2.7"/>
</p:tagLst>
</file>

<file path=ppt/tags/tag5.xml><?xml version="1.0" encoding="utf-8"?>
<p:tagLst xmlns:a="http://schemas.openxmlformats.org/drawingml/2006/main" xmlns:r="http://schemas.openxmlformats.org/officeDocument/2006/relationships" xmlns:p="http://schemas.openxmlformats.org/presentationml/2006/main">
  <p:tag name="TIMING" val="|1.1|6.3|2.6|2.6"/>
</p:tagLst>
</file>

<file path=ppt/tags/tag6.xml><?xml version="1.0" encoding="utf-8"?>
<p:tagLst xmlns:a="http://schemas.openxmlformats.org/drawingml/2006/main" xmlns:r="http://schemas.openxmlformats.org/officeDocument/2006/relationships" xmlns:p="http://schemas.openxmlformats.org/presentationml/2006/main">
  <p:tag name="TIMING" val="|1.2|2.2|3|1.7"/>
</p:tagLst>
</file>

<file path=ppt/tags/tag7.xml><?xml version="1.0" encoding="utf-8"?>
<p:tagLst xmlns:a="http://schemas.openxmlformats.org/drawingml/2006/main" xmlns:r="http://schemas.openxmlformats.org/officeDocument/2006/relationships" xmlns:p="http://schemas.openxmlformats.org/presentationml/2006/main">
  <p:tag name="TIMING" val="|1.1|2.8|3.8"/>
</p:tagLst>
</file>

<file path=ppt/theme/theme1.xml><?xml version="1.0" encoding="utf-8"?>
<a:theme xmlns:a="http://schemas.openxmlformats.org/drawingml/2006/main" name="Лондон открытый урок">
  <a:themeElements>
    <a:clrScheme name="Лондон открытый урок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Лондон открытый урок">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Лондон открытый урок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Лондон открытый урок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Лондон открытый урок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Лондон открытый урок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Лондон открытый урок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Лондон открытый урок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Лондон открытый урок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TotalTime>
  <Words>529</Words>
  <Application>Microsoft Office PowerPoint</Application>
  <PresentationFormat>Экран (4:3)</PresentationFormat>
  <Paragraphs>118</Paragraphs>
  <Slides>29</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29</vt:i4>
      </vt:variant>
    </vt:vector>
  </HeadingPairs>
  <TitlesOfParts>
    <vt:vector size="37" baseType="lpstr">
      <vt:lpstr>Arial</vt:lpstr>
      <vt:lpstr>Times New Roman</vt:lpstr>
      <vt:lpstr>Verdana</vt:lpstr>
      <vt:lpstr>Arial Unicode MS</vt:lpstr>
      <vt:lpstr>Wingdings</vt:lpstr>
      <vt:lpstr>Tahoma</vt:lpstr>
      <vt:lpstr>Лондон открытый урок</vt:lpstr>
      <vt:lpstr>Оформление по умолчанию</vt:lpstr>
      <vt:lpstr>Мы хорошо провели время в Лондоне.</vt:lpstr>
      <vt:lpstr> The United Kingdom of Great Britain and Northern Ireland (the UK) </vt:lpstr>
      <vt:lpstr>What is the capital of the UK?</vt:lpstr>
      <vt:lpstr>Слайд 4</vt:lpstr>
      <vt:lpstr>  </vt:lpstr>
      <vt:lpstr>Слайд 6</vt:lpstr>
      <vt:lpstr>Would you like to go to London?  </vt:lpstr>
      <vt:lpstr>I would like to go to London ...</vt:lpstr>
      <vt:lpstr>Слайд 9</vt:lpstr>
      <vt:lpstr>Слайд 10</vt:lpstr>
      <vt:lpstr>Слайд 11</vt:lpstr>
      <vt:lpstr>The St.Paul’s Cathedral</vt:lpstr>
      <vt:lpstr>Big Ben  Big Ben is the nickname for the great bell of the clock at the north end of the Palace of Westminster in London, And often extended to refer to the clock and the clock tower.</vt:lpstr>
      <vt:lpstr>The Tower of London  The Tower of London was founded by Julius Caesar and in 1066 rebuilt by William the Conqueror. It was used as a fortress, a royal palace, and a prison. Now it is a museum.</vt:lpstr>
      <vt:lpstr>Westminster Abbey. Westminster is the governmental part of London. Nearly all English kings and queens have been crowned in Westminster Abbey. Many outstanding statesmen, scientists, writers, poets, and painters are buried here: Newton, Darwin, Chaucer, Dickens, Tennyson, Kipling.</vt:lpstr>
      <vt:lpstr>The Houses of Parliament, the seat of the British Parliament.</vt:lpstr>
      <vt:lpstr>Buckingham Palace  is the official residence of the Queen.</vt:lpstr>
      <vt:lpstr>Tower Bridge  (built 1886–1894) is a combined bascule and suspension bridge in London which crosses the River Thames. It is close to the Tower of London, from which it takes its name, and has become an iconic symbol of London.</vt:lpstr>
      <vt:lpstr>Слайд 19</vt:lpstr>
      <vt:lpstr>The Royal Festival Hall The Royal Festival Hall is a 2,500-seat concert, dance and talks venue within Southbank Centre in London. It is situated on the South Bank of the River Thames, not far from Hungerford Bridge.</vt:lpstr>
      <vt:lpstr>Слайд 21</vt:lpstr>
      <vt:lpstr>Hyde Park</vt:lpstr>
      <vt:lpstr>Слайд 23</vt:lpstr>
      <vt:lpstr> Repeat all together</vt:lpstr>
      <vt:lpstr> Choose the right answer.</vt:lpstr>
      <vt:lpstr>What places would you like to visit?.</vt:lpstr>
      <vt:lpstr>  Match the phrases and complete the sentences.</vt:lpstr>
      <vt:lpstr>v2</vt:lpstr>
      <vt:lpstr>Использованные материалы</vt:lpstr>
    </vt:vector>
  </TitlesOfParts>
  <Company>домашний</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Открытый урок в  5 А классе</dc:title>
  <dc:creator>Антон</dc:creator>
  <cp:keywords>Лондон 5 кл</cp:keywords>
  <cp:lastModifiedBy>Yulka</cp:lastModifiedBy>
  <cp:revision>67</cp:revision>
  <cp:lastPrinted>1601-01-01T00:00:00Z</cp:lastPrinted>
  <dcterms:created xsi:type="dcterms:W3CDTF">2012-05-02T09:31:19Z</dcterms:created>
  <dcterms:modified xsi:type="dcterms:W3CDTF">2018-01-30T17:09:47Z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